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96" r:id="rId2"/>
  </p:sldMasterIdLst>
  <p:notesMasterIdLst>
    <p:notesMasterId r:id="rId42"/>
  </p:notesMasterIdLst>
  <p:handoutMasterIdLst>
    <p:handoutMasterId r:id="rId43"/>
  </p:handoutMasterIdLst>
  <p:sldIdLst>
    <p:sldId id="4505" r:id="rId3"/>
    <p:sldId id="467" r:id="rId4"/>
    <p:sldId id="269" r:id="rId5"/>
    <p:sldId id="511" r:id="rId6"/>
    <p:sldId id="4177" r:id="rId7"/>
    <p:sldId id="318" r:id="rId8"/>
    <p:sldId id="4269" r:id="rId9"/>
    <p:sldId id="275" r:id="rId10"/>
    <p:sldId id="4504" r:id="rId11"/>
    <p:sldId id="5289" r:id="rId12"/>
    <p:sldId id="5637" r:id="rId13"/>
    <p:sldId id="5636" r:id="rId14"/>
    <p:sldId id="5660" r:id="rId15"/>
    <p:sldId id="5638" r:id="rId16"/>
    <p:sldId id="5665" r:id="rId17"/>
    <p:sldId id="5666" r:id="rId18"/>
    <p:sldId id="5643" r:id="rId19"/>
    <p:sldId id="5644" r:id="rId20"/>
    <p:sldId id="5662" r:id="rId21"/>
    <p:sldId id="5646" r:id="rId22"/>
    <p:sldId id="5647" r:id="rId23"/>
    <p:sldId id="5648" r:id="rId24"/>
    <p:sldId id="5639" r:id="rId25"/>
    <p:sldId id="288" r:id="rId26"/>
    <p:sldId id="488" r:id="rId27"/>
    <p:sldId id="5655" r:id="rId28"/>
    <p:sldId id="5653" r:id="rId29"/>
    <p:sldId id="5663" r:id="rId30"/>
    <p:sldId id="5651" r:id="rId31"/>
    <p:sldId id="5652" r:id="rId32"/>
    <p:sldId id="5664" r:id="rId33"/>
    <p:sldId id="4178" r:id="rId34"/>
    <p:sldId id="5291" r:id="rId35"/>
    <p:sldId id="270" r:id="rId36"/>
    <p:sldId id="463" r:id="rId37"/>
    <p:sldId id="5659" r:id="rId38"/>
    <p:sldId id="5658" r:id="rId39"/>
    <p:sldId id="465" r:id="rId40"/>
    <p:sldId id="443"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0E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F5616-4629-4584-993C-12584C958EFE}" v="10" dt="2023-12-06T07:53:18.138"/>
    <p1510:client id="{18C6D932-0089-4680-9DF0-9A55130A300F}" v="168" dt="2023-12-06T07:18:18.983"/>
    <p1510:client id="{4FA4FA51-AE9A-425A-BAD0-2454497E6209}" v="45" dt="2023-12-06T06:32:55.290"/>
    <p1510:client id="{731D00D9-9199-4AFB-9FAE-4E7B8957F518}" v="19" dt="2023-12-06T07:45:41.256"/>
    <p1510:client id="{8677822F-943A-499D-923A-67230AAD6285}" v="15" dt="2023-12-04T09:57:50.115"/>
    <p1510:client id="{AFAA3A2A-583A-497E-8C75-BEC61FDFA9F7}" v="4" dt="2023-12-06T07:48:44.946"/>
    <p1510:client id="{B82C81DF-8B13-4D11-9312-672938DD656B}" v="1" dt="2023-12-04T09:59:57.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37" autoAdjust="0"/>
    <p:restoredTop sz="94658"/>
  </p:normalViewPr>
  <p:slideViewPr>
    <p:cSldViewPr snapToGrid="0" snapToObjects="1">
      <p:cViewPr varScale="1">
        <p:scale>
          <a:sx n="120" d="100"/>
          <a:sy n="120" d="100"/>
        </p:scale>
        <p:origin x="904" y="184"/>
      </p:cViewPr>
      <p:guideLst/>
    </p:cSldViewPr>
  </p:slideViewPr>
  <p:notesTextViewPr>
    <p:cViewPr>
      <p:scale>
        <a:sx n="1" d="1"/>
        <a:sy n="1" d="1"/>
      </p:scale>
      <p:origin x="0" y="0"/>
    </p:cViewPr>
  </p:notesTextViewPr>
  <p:notesViewPr>
    <p:cSldViewPr snapToGrid="0" snapToObjects="1">
      <p:cViewPr varScale="1">
        <p:scale>
          <a:sx n="119" d="100"/>
          <a:sy n="119"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6412C1-0872-4454-A593-6B9C1CA8DC0F}" type="doc">
      <dgm:prSet loTypeId="urn:microsoft.com/office/officeart/2005/8/layout/process5" loCatId="process" qsTypeId="urn:microsoft.com/office/officeart/2005/8/quickstyle/simple1" qsCatId="simple" csTypeId="urn:microsoft.com/office/officeart/2005/8/colors/accent0_2" csCatId="mainScheme" phldr="1"/>
      <dgm:spPr/>
      <dgm:t>
        <a:bodyPr/>
        <a:lstStyle/>
        <a:p>
          <a:endParaRPr/>
        </a:p>
      </dgm:t>
    </dgm:pt>
    <dgm:pt modelId="{2C61D5F4-0E7C-426F-A29B-5BAEC808C3AD}" type="parTrans" cxnId="{C44A197E-8F92-4B43-A241-200868DDF1E2}">
      <dgm:prSet/>
      <dgm:spPr/>
      <dgm:t>
        <a:bodyPr/>
        <a:lstStyle/>
        <a:p>
          <a:endParaRPr lang="en-US"/>
        </a:p>
      </dgm:t>
    </dgm:pt>
    <dgm:pt modelId="{CBFC19A4-5F45-44CC-B68A-1C643E98BD52}">
      <dgm:prSet custT="1"/>
      <dgm:spPr/>
      <dgm:t>
        <a:bodyPr>
          <a:noAutofit/>
        </a:bodyPr>
        <a:lstStyle/>
        <a:p>
          <a:pPr rtl="0"/>
          <a:r>
            <a:rPr lang="es" sz="800" b="0" i="0" u="none" strike="noStrike" dirty="0">
              <a:latin typeface="Verdana"/>
            </a:rPr>
            <a:t>La recopilación de información comenzó en 2020, pero cobró impulso tras la pandemia</a:t>
          </a:r>
          <a:endParaRPr lang="en-US" dirty="0"/>
        </a:p>
      </dgm:t>
    </dgm:pt>
    <dgm:pt modelId="{6325D201-36DC-4756-A22E-7366706F62CC}" type="sibTrans" cxnId="{C44A197E-8F92-4B43-A241-200868DDF1E2}">
      <dgm:prSet/>
      <dgm:spPr/>
      <dgm:t>
        <a:bodyPr/>
        <a:lstStyle/>
        <a:p>
          <a:endParaRPr lang="en-US"/>
        </a:p>
      </dgm:t>
    </dgm:pt>
    <dgm:pt modelId="{3CDCB38E-029B-44B8-8327-FC95F1BB5009}" type="parTrans" cxnId="{A549DB37-E32F-477F-A3CC-2D99B3D253C5}">
      <dgm:prSet/>
      <dgm:spPr/>
      <dgm:t>
        <a:bodyPr/>
        <a:lstStyle/>
        <a:p>
          <a:endParaRPr lang="en-US"/>
        </a:p>
      </dgm:t>
    </dgm:pt>
    <dgm:pt modelId="{52B1E882-2E31-454C-8FFA-84CFE945CA3E}">
      <dgm:prSet custT="1"/>
      <dgm:spPr/>
      <dgm:t>
        <a:bodyPr>
          <a:noAutofit/>
        </a:bodyPr>
        <a:lstStyle/>
        <a:p>
          <a:pPr rtl="0"/>
          <a:r>
            <a:rPr lang="es" sz="800" b="0" i="0" u="none" strike="noStrike" dirty="0">
              <a:latin typeface="Verdana"/>
            </a:rPr>
            <a:t>Recopilación de información de las OSN sobre las lecciones aprendidas y las necesidades de desarrollo.</a:t>
          </a:r>
          <a:endParaRPr lang="en-US" sz="800" dirty="0"/>
        </a:p>
      </dgm:t>
    </dgm:pt>
    <dgm:pt modelId="{C9043B6F-C1A0-4654-9C26-1E98D2EE7923}" type="sibTrans" cxnId="{A549DB37-E32F-477F-A3CC-2D99B3D253C5}">
      <dgm:prSet/>
      <dgm:spPr/>
      <dgm:t>
        <a:bodyPr/>
        <a:lstStyle/>
        <a:p>
          <a:endParaRPr lang="en-US"/>
        </a:p>
      </dgm:t>
    </dgm:pt>
    <dgm:pt modelId="{E8173239-98BF-440D-80E0-D30AC4A3849C}" type="parTrans" cxnId="{49B2EF54-2DCE-4795-8E11-433A73689FE0}">
      <dgm:prSet/>
      <dgm:spPr/>
      <dgm:t>
        <a:bodyPr/>
        <a:lstStyle/>
        <a:p>
          <a:endParaRPr lang="en-US"/>
        </a:p>
      </dgm:t>
    </dgm:pt>
    <dgm:pt modelId="{0AB72481-90AE-4FD1-BD43-C0B6EFF54EFE}">
      <dgm:prSet custT="1"/>
      <dgm:spPr/>
      <dgm:t>
        <a:bodyPr>
          <a:noAutofit/>
        </a:bodyPr>
        <a:lstStyle/>
        <a:p>
          <a:pPr rtl="0"/>
          <a:r>
            <a:rPr lang="es" sz="800" b="0" i="0" u="none" strike="noStrike">
              <a:latin typeface="Verdana"/>
            </a:rPr>
            <a:t>Revisar los comentarios de las partes interesadas internas basados en las experiencias de evaluación GSAT y la alineación con las prioridades del Movimiento Scout.</a:t>
          </a:r>
          <a:endParaRPr lang="en-US"/>
        </a:p>
      </dgm:t>
    </dgm:pt>
    <dgm:pt modelId="{BFCDA9B0-0C5C-4B49-BE2D-E28EC4649E42}" type="sibTrans" cxnId="{49B2EF54-2DCE-4795-8E11-433A73689FE0}">
      <dgm:prSet/>
      <dgm:spPr/>
      <dgm:t>
        <a:bodyPr/>
        <a:lstStyle/>
        <a:p>
          <a:endParaRPr lang="en-US"/>
        </a:p>
      </dgm:t>
    </dgm:pt>
    <dgm:pt modelId="{1AF63166-28D9-4967-8A30-3265FE1A39DE}" type="parTrans" cxnId="{BD950843-AE7B-4DC3-86A7-21C38FF6A3B4}">
      <dgm:prSet/>
      <dgm:spPr/>
      <dgm:t>
        <a:bodyPr/>
        <a:lstStyle/>
        <a:p>
          <a:endParaRPr lang="en-US"/>
        </a:p>
      </dgm:t>
    </dgm:pt>
    <dgm:pt modelId="{6F5EA359-7361-44B0-AF3D-58FF1C8FC119}">
      <dgm:prSet custT="1"/>
      <dgm:spPr/>
      <dgm:t>
        <a:bodyPr>
          <a:noAutofit/>
        </a:bodyPr>
        <a:lstStyle/>
        <a:p>
          <a:pPr rtl="0"/>
          <a:r>
            <a:rPr lang="es" sz="800" b="0" i="0" u="none" strike="noStrike">
              <a:latin typeface="Verdana"/>
            </a:rPr>
            <a:t>Buscó aportaciones de los socios y otras organizaciones de la sociedad civil para mejorar la rendición de cuentas y las buenas prácticas en el sector.</a:t>
          </a:r>
          <a:endParaRPr lang="en-US"/>
        </a:p>
      </dgm:t>
    </dgm:pt>
    <dgm:pt modelId="{1602970B-C3C8-41B4-BD8E-0CEC7743E370}" type="sibTrans" cxnId="{BD950843-AE7B-4DC3-86A7-21C38FF6A3B4}">
      <dgm:prSet/>
      <dgm:spPr/>
      <dgm:t>
        <a:bodyPr/>
        <a:lstStyle/>
        <a:p>
          <a:endParaRPr lang="en-US"/>
        </a:p>
      </dgm:t>
    </dgm:pt>
    <dgm:pt modelId="{9B60692A-C31B-4923-A97E-8926D66F0E36}" type="parTrans" cxnId="{C513E89B-616F-437C-8689-7C6E5E1A4ED7}">
      <dgm:prSet/>
      <dgm:spPr/>
      <dgm:t>
        <a:bodyPr/>
        <a:lstStyle/>
        <a:p>
          <a:endParaRPr lang="en-US"/>
        </a:p>
      </dgm:t>
    </dgm:pt>
    <dgm:pt modelId="{07AFC6BD-4FDD-4905-8F9E-BCE6464E8C6D}">
      <dgm:prSet custT="1"/>
      <dgm:spPr/>
      <dgm:t>
        <a:bodyPr>
          <a:noAutofit/>
        </a:bodyPr>
        <a:lstStyle/>
        <a:p>
          <a:pPr rtl="0"/>
          <a:r>
            <a:rPr lang="es" sz="1000" b="0" i="0" u="none" strike="noStrike">
              <a:latin typeface="Verdana"/>
            </a:rPr>
            <a:t>Lanzamiento del estándar GSAT 3.0 en junio de 2023.</a:t>
          </a:r>
          <a:endParaRPr lang="en-US"/>
        </a:p>
      </dgm:t>
    </dgm:pt>
    <dgm:pt modelId="{440B1FCF-EF8E-4CC4-B437-A7E4336B4A2B}" type="sibTrans" cxnId="{C513E89B-616F-437C-8689-7C6E5E1A4ED7}">
      <dgm:prSet/>
      <dgm:spPr/>
      <dgm:t>
        <a:bodyPr/>
        <a:lstStyle/>
        <a:p>
          <a:endParaRPr lang="en-US"/>
        </a:p>
      </dgm:t>
    </dgm:pt>
    <dgm:pt modelId="{EC0FAC63-866F-4118-968F-4AA10B875523}" type="pres">
      <dgm:prSet presAssocID="{306412C1-0872-4454-A593-6B9C1CA8DC0F}" presName="diagram" presStyleCnt="0">
        <dgm:presLayoutVars>
          <dgm:dir/>
          <dgm:resizeHandles val="exact"/>
        </dgm:presLayoutVars>
      </dgm:prSet>
      <dgm:spPr/>
    </dgm:pt>
    <dgm:pt modelId="{5104D2AD-B52D-4664-8659-65A285F621FC}" type="pres">
      <dgm:prSet presAssocID="{CBFC19A4-5F45-44CC-B68A-1C643E98BD52}" presName="node" presStyleLbl="node1" presStyleIdx="0" presStyleCnt="5">
        <dgm:presLayoutVars>
          <dgm:bulletEnabled val="1"/>
        </dgm:presLayoutVars>
      </dgm:prSet>
      <dgm:spPr/>
    </dgm:pt>
    <dgm:pt modelId="{251857BD-3802-4994-BC9B-086576833E47}" type="pres">
      <dgm:prSet presAssocID="{6325D201-36DC-4756-A22E-7366706F62CC}" presName="sibTrans" presStyleLbl="sibTrans2D1" presStyleIdx="0" presStyleCnt="4"/>
      <dgm:spPr/>
    </dgm:pt>
    <dgm:pt modelId="{CEF189B9-6365-4BA6-91B8-D6537E6B1F9B}" type="pres">
      <dgm:prSet presAssocID="{6325D201-36DC-4756-A22E-7366706F62CC}" presName="connectorText" presStyleLbl="sibTrans2D1" presStyleIdx="0" presStyleCnt="4"/>
      <dgm:spPr/>
    </dgm:pt>
    <dgm:pt modelId="{E7E4D8A6-F97A-468F-AFFB-6A031E714E53}" type="pres">
      <dgm:prSet presAssocID="{52B1E882-2E31-454C-8FFA-84CFE945CA3E}" presName="node" presStyleLbl="node1" presStyleIdx="1" presStyleCnt="5">
        <dgm:presLayoutVars>
          <dgm:bulletEnabled val="1"/>
        </dgm:presLayoutVars>
      </dgm:prSet>
      <dgm:spPr/>
    </dgm:pt>
    <dgm:pt modelId="{A3F0E72D-EC30-4654-B763-5F7EF74C9FFB}" type="pres">
      <dgm:prSet presAssocID="{C9043B6F-C1A0-4654-9C26-1E98D2EE7923}" presName="sibTrans" presStyleLbl="sibTrans2D1" presStyleIdx="1" presStyleCnt="4"/>
      <dgm:spPr/>
    </dgm:pt>
    <dgm:pt modelId="{2772F892-F795-4697-8027-92CDA3924BF2}" type="pres">
      <dgm:prSet presAssocID="{C9043B6F-C1A0-4654-9C26-1E98D2EE7923}" presName="connectorText" presStyleLbl="sibTrans2D1" presStyleIdx="1" presStyleCnt="4"/>
      <dgm:spPr/>
    </dgm:pt>
    <dgm:pt modelId="{17380DA4-83BA-4090-8F44-6CF317DBF398}" type="pres">
      <dgm:prSet presAssocID="{0AB72481-90AE-4FD1-BD43-C0B6EFF54EFE}" presName="node" presStyleLbl="node1" presStyleIdx="2" presStyleCnt="5">
        <dgm:presLayoutVars>
          <dgm:bulletEnabled val="1"/>
        </dgm:presLayoutVars>
      </dgm:prSet>
      <dgm:spPr/>
    </dgm:pt>
    <dgm:pt modelId="{C0A90697-6635-4D27-AC3E-4E23C53D6DA2}" type="pres">
      <dgm:prSet presAssocID="{BFCDA9B0-0C5C-4B49-BE2D-E28EC4649E42}" presName="sibTrans" presStyleLbl="sibTrans2D1" presStyleIdx="2" presStyleCnt="4"/>
      <dgm:spPr/>
    </dgm:pt>
    <dgm:pt modelId="{FD9490C9-0DC8-4CCE-A1C0-C6F595AD1D4C}" type="pres">
      <dgm:prSet presAssocID="{BFCDA9B0-0C5C-4B49-BE2D-E28EC4649E42}" presName="connectorText" presStyleLbl="sibTrans2D1" presStyleIdx="2" presStyleCnt="4"/>
      <dgm:spPr/>
    </dgm:pt>
    <dgm:pt modelId="{076EB045-2817-4359-A074-31B32E73DA3D}" type="pres">
      <dgm:prSet presAssocID="{6F5EA359-7361-44B0-AF3D-58FF1C8FC119}" presName="node" presStyleLbl="node1" presStyleIdx="3" presStyleCnt="5">
        <dgm:presLayoutVars>
          <dgm:bulletEnabled val="1"/>
        </dgm:presLayoutVars>
      </dgm:prSet>
      <dgm:spPr/>
    </dgm:pt>
    <dgm:pt modelId="{F1B9B0EE-3293-40D0-88EE-9A9A2DDECF77}" type="pres">
      <dgm:prSet presAssocID="{1602970B-C3C8-41B4-BD8E-0CEC7743E370}" presName="sibTrans" presStyleLbl="sibTrans2D1" presStyleIdx="3" presStyleCnt="4"/>
      <dgm:spPr/>
    </dgm:pt>
    <dgm:pt modelId="{EBD6C190-1E8A-4794-A08C-4D2D1BEF2457}" type="pres">
      <dgm:prSet presAssocID="{1602970B-C3C8-41B4-BD8E-0CEC7743E370}" presName="connectorText" presStyleLbl="sibTrans2D1" presStyleIdx="3" presStyleCnt="4"/>
      <dgm:spPr/>
    </dgm:pt>
    <dgm:pt modelId="{4302E6EA-FEED-4E59-AF43-62DEBBB3CB54}" type="pres">
      <dgm:prSet presAssocID="{07AFC6BD-4FDD-4905-8F9E-BCE6464E8C6D}" presName="node" presStyleLbl="node1" presStyleIdx="4" presStyleCnt="5">
        <dgm:presLayoutVars>
          <dgm:bulletEnabled val="1"/>
        </dgm:presLayoutVars>
      </dgm:prSet>
      <dgm:spPr/>
    </dgm:pt>
  </dgm:ptLst>
  <dgm:cxnLst>
    <dgm:cxn modelId="{DF1FAB17-25EE-47D4-8473-43935EA556D1}" type="presOf" srcId="{C9043B6F-C1A0-4654-9C26-1E98D2EE7923}" destId="{A3F0E72D-EC30-4654-B763-5F7EF74C9FFB}" srcOrd="0" destOrd="0" presId="urn:microsoft.com/office/officeart/2005/8/layout/process5"/>
    <dgm:cxn modelId="{E916D317-13A5-4E1E-92D2-0B60FA605AB1}" type="presOf" srcId="{1602970B-C3C8-41B4-BD8E-0CEC7743E370}" destId="{EBD6C190-1E8A-4794-A08C-4D2D1BEF2457}" srcOrd="1" destOrd="0" presId="urn:microsoft.com/office/officeart/2005/8/layout/process5"/>
    <dgm:cxn modelId="{56FF7E1D-E59F-4718-AB0A-AD83DDE7F214}" type="presOf" srcId="{6325D201-36DC-4756-A22E-7366706F62CC}" destId="{251857BD-3802-4994-BC9B-086576833E47}" srcOrd="0" destOrd="0" presId="urn:microsoft.com/office/officeart/2005/8/layout/process5"/>
    <dgm:cxn modelId="{5C325030-4790-42B3-864F-75956FB4E58D}" type="presOf" srcId="{BFCDA9B0-0C5C-4B49-BE2D-E28EC4649E42}" destId="{C0A90697-6635-4D27-AC3E-4E23C53D6DA2}" srcOrd="0" destOrd="0" presId="urn:microsoft.com/office/officeart/2005/8/layout/process5"/>
    <dgm:cxn modelId="{A549DB37-E32F-477F-A3CC-2D99B3D253C5}" srcId="{306412C1-0872-4454-A593-6B9C1CA8DC0F}" destId="{52B1E882-2E31-454C-8FFA-84CFE945CA3E}" srcOrd="1" destOrd="0" parTransId="{3CDCB38E-029B-44B8-8327-FC95F1BB5009}" sibTransId="{C9043B6F-C1A0-4654-9C26-1E98D2EE7923}"/>
    <dgm:cxn modelId="{BF80AD3C-D6EA-493B-A70B-04980AFE5B19}" type="presOf" srcId="{52B1E882-2E31-454C-8FFA-84CFE945CA3E}" destId="{E7E4D8A6-F97A-468F-AFFB-6A031E714E53}" srcOrd="0" destOrd="0" presId="urn:microsoft.com/office/officeart/2005/8/layout/process5"/>
    <dgm:cxn modelId="{BD950843-AE7B-4DC3-86A7-21C38FF6A3B4}" srcId="{306412C1-0872-4454-A593-6B9C1CA8DC0F}" destId="{6F5EA359-7361-44B0-AF3D-58FF1C8FC119}" srcOrd="3" destOrd="0" parTransId="{1AF63166-28D9-4967-8A30-3265FE1A39DE}" sibTransId="{1602970B-C3C8-41B4-BD8E-0CEC7743E370}"/>
    <dgm:cxn modelId="{49B2EF54-2DCE-4795-8E11-433A73689FE0}" srcId="{306412C1-0872-4454-A593-6B9C1CA8DC0F}" destId="{0AB72481-90AE-4FD1-BD43-C0B6EFF54EFE}" srcOrd="2" destOrd="0" parTransId="{E8173239-98BF-440D-80E0-D30AC4A3849C}" sibTransId="{BFCDA9B0-0C5C-4B49-BE2D-E28EC4649E42}"/>
    <dgm:cxn modelId="{9172385C-6C02-4B2F-BDF1-4FDFA65CF69B}" type="presOf" srcId="{0AB72481-90AE-4FD1-BD43-C0B6EFF54EFE}" destId="{17380DA4-83BA-4090-8F44-6CF317DBF398}" srcOrd="0" destOrd="0" presId="urn:microsoft.com/office/officeart/2005/8/layout/process5"/>
    <dgm:cxn modelId="{9412F861-0F72-4F84-A3B5-852DF2771931}" type="presOf" srcId="{C9043B6F-C1A0-4654-9C26-1E98D2EE7923}" destId="{2772F892-F795-4697-8027-92CDA3924BF2}" srcOrd="1" destOrd="0" presId="urn:microsoft.com/office/officeart/2005/8/layout/process5"/>
    <dgm:cxn modelId="{BCC27A67-7127-4306-AAB8-96DC5E442492}" type="presOf" srcId="{6325D201-36DC-4756-A22E-7366706F62CC}" destId="{CEF189B9-6365-4BA6-91B8-D6537E6B1F9B}" srcOrd="1" destOrd="0" presId="urn:microsoft.com/office/officeart/2005/8/layout/process5"/>
    <dgm:cxn modelId="{C44A197E-8F92-4B43-A241-200868DDF1E2}" srcId="{306412C1-0872-4454-A593-6B9C1CA8DC0F}" destId="{CBFC19A4-5F45-44CC-B68A-1C643E98BD52}" srcOrd="0" destOrd="0" parTransId="{2C61D5F4-0E7C-426F-A29B-5BAEC808C3AD}" sibTransId="{6325D201-36DC-4756-A22E-7366706F62CC}"/>
    <dgm:cxn modelId="{C513E89B-616F-437C-8689-7C6E5E1A4ED7}" srcId="{306412C1-0872-4454-A593-6B9C1CA8DC0F}" destId="{07AFC6BD-4FDD-4905-8F9E-BCE6464E8C6D}" srcOrd="4" destOrd="0" parTransId="{9B60692A-C31B-4923-A97E-8926D66F0E36}" sibTransId="{440B1FCF-EF8E-4CC4-B437-A7E4336B4A2B}"/>
    <dgm:cxn modelId="{1B5704A7-F897-40E2-B988-658A405E56A8}" type="presOf" srcId="{07AFC6BD-4FDD-4905-8F9E-BCE6464E8C6D}" destId="{4302E6EA-FEED-4E59-AF43-62DEBBB3CB54}" srcOrd="0" destOrd="0" presId="urn:microsoft.com/office/officeart/2005/8/layout/process5"/>
    <dgm:cxn modelId="{548086CB-5099-4AE1-B79F-1D9C7DDFC324}" type="presOf" srcId="{6F5EA359-7361-44B0-AF3D-58FF1C8FC119}" destId="{076EB045-2817-4359-A074-31B32E73DA3D}" srcOrd="0" destOrd="0" presId="urn:microsoft.com/office/officeart/2005/8/layout/process5"/>
    <dgm:cxn modelId="{4F9F9AE5-5A64-4DB7-B86E-9B2239B6679A}" type="presOf" srcId="{BFCDA9B0-0C5C-4B49-BE2D-E28EC4649E42}" destId="{FD9490C9-0DC8-4CCE-A1C0-C6F595AD1D4C}" srcOrd="1" destOrd="0" presId="urn:microsoft.com/office/officeart/2005/8/layout/process5"/>
    <dgm:cxn modelId="{EBDA2BEA-90D5-4F2C-AB14-AC9A6D1CA28A}" type="presOf" srcId="{CBFC19A4-5F45-44CC-B68A-1C643E98BD52}" destId="{5104D2AD-B52D-4664-8659-65A285F621FC}" srcOrd="0" destOrd="0" presId="urn:microsoft.com/office/officeart/2005/8/layout/process5"/>
    <dgm:cxn modelId="{52567EF2-325B-4D3D-923F-7949B4B8915D}" type="presOf" srcId="{1602970B-C3C8-41B4-BD8E-0CEC7743E370}" destId="{F1B9B0EE-3293-40D0-88EE-9A9A2DDECF77}" srcOrd="0" destOrd="0" presId="urn:microsoft.com/office/officeart/2005/8/layout/process5"/>
    <dgm:cxn modelId="{98B45BFA-27C7-4C7E-B022-DAF8ED4D4B2F}" type="presOf" srcId="{306412C1-0872-4454-A593-6B9C1CA8DC0F}" destId="{EC0FAC63-866F-4118-968F-4AA10B875523}" srcOrd="0" destOrd="0" presId="urn:microsoft.com/office/officeart/2005/8/layout/process5"/>
    <dgm:cxn modelId="{DE52FA79-F7D1-48F0-A048-DE434557E1CE}" type="presParOf" srcId="{EC0FAC63-866F-4118-968F-4AA10B875523}" destId="{5104D2AD-B52D-4664-8659-65A285F621FC}" srcOrd="0" destOrd="0" presId="urn:microsoft.com/office/officeart/2005/8/layout/process5"/>
    <dgm:cxn modelId="{405E854A-E4E5-49B4-B894-B7632F9727CE}" type="presParOf" srcId="{EC0FAC63-866F-4118-968F-4AA10B875523}" destId="{251857BD-3802-4994-BC9B-086576833E47}" srcOrd="1" destOrd="0" presId="urn:microsoft.com/office/officeart/2005/8/layout/process5"/>
    <dgm:cxn modelId="{85CD0D3C-2DB7-4D8B-9C70-CD2822BB81E6}" type="presParOf" srcId="{251857BD-3802-4994-BC9B-086576833E47}" destId="{CEF189B9-6365-4BA6-91B8-D6537E6B1F9B}" srcOrd="0" destOrd="0" presId="urn:microsoft.com/office/officeart/2005/8/layout/process5"/>
    <dgm:cxn modelId="{B591AED9-9677-4222-865D-59E8DD9A3DAC}" type="presParOf" srcId="{EC0FAC63-866F-4118-968F-4AA10B875523}" destId="{E7E4D8A6-F97A-468F-AFFB-6A031E714E53}" srcOrd="2" destOrd="0" presId="urn:microsoft.com/office/officeart/2005/8/layout/process5"/>
    <dgm:cxn modelId="{1530A4D1-C228-442D-989D-E24AC1A3F0B9}" type="presParOf" srcId="{EC0FAC63-866F-4118-968F-4AA10B875523}" destId="{A3F0E72D-EC30-4654-B763-5F7EF74C9FFB}" srcOrd="3" destOrd="0" presId="urn:microsoft.com/office/officeart/2005/8/layout/process5"/>
    <dgm:cxn modelId="{352FBF37-B075-48FA-89D7-8E04FFA9C208}" type="presParOf" srcId="{A3F0E72D-EC30-4654-B763-5F7EF74C9FFB}" destId="{2772F892-F795-4697-8027-92CDA3924BF2}" srcOrd="0" destOrd="0" presId="urn:microsoft.com/office/officeart/2005/8/layout/process5"/>
    <dgm:cxn modelId="{B71C1504-5136-47D6-A4B5-BF942AA202B0}" type="presParOf" srcId="{EC0FAC63-866F-4118-968F-4AA10B875523}" destId="{17380DA4-83BA-4090-8F44-6CF317DBF398}" srcOrd="4" destOrd="0" presId="urn:microsoft.com/office/officeart/2005/8/layout/process5"/>
    <dgm:cxn modelId="{A16E2AD6-CE40-48DE-87EC-E87CE0B2CA18}" type="presParOf" srcId="{EC0FAC63-866F-4118-968F-4AA10B875523}" destId="{C0A90697-6635-4D27-AC3E-4E23C53D6DA2}" srcOrd="5" destOrd="0" presId="urn:microsoft.com/office/officeart/2005/8/layout/process5"/>
    <dgm:cxn modelId="{A0EF62C9-446D-49BB-8766-C86B3775ADEF}" type="presParOf" srcId="{C0A90697-6635-4D27-AC3E-4E23C53D6DA2}" destId="{FD9490C9-0DC8-4CCE-A1C0-C6F595AD1D4C}" srcOrd="0" destOrd="0" presId="urn:microsoft.com/office/officeart/2005/8/layout/process5"/>
    <dgm:cxn modelId="{D1459BE4-AE42-49EC-8889-35B3842A6D75}" type="presParOf" srcId="{EC0FAC63-866F-4118-968F-4AA10B875523}" destId="{076EB045-2817-4359-A074-31B32E73DA3D}" srcOrd="6" destOrd="0" presId="urn:microsoft.com/office/officeart/2005/8/layout/process5"/>
    <dgm:cxn modelId="{CB09CCCD-8DB8-42DF-B345-36FA31657CB0}" type="presParOf" srcId="{EC0FAC63-866F-4118-968F-4AA10B875523}" destId="{F1B9B0EE-3293-40D0-88EE-9A9A2DDECF77}" srcOrd="7" destOrd="0" presId="urn:microsoft.com/office/officeart/2005/8/layout/process5"/>
    <dgm:cxn modelId="{D1719DB0-FAE6-4353-9074-C8AF2CEFC9E7}" type="presParOf" srcId="{F1B9B0EE-3293-40D0-88EE-9A9A2DDECF77}" destId="{EBD6C190-1E8A-4794-A08C-4D2D1BEF2457}" srcOrd="0" destOrd="0" presId="urn:microsoft.com/office/officeart/2005/8/layout/process5"/>
    <dgm:cxn modelId="{338634C2-1D14-4468-87CD-389F633203DB}" type="presParOf" srcId="{EC0FAC63-866F-4118-968F-4AA10B875523}" destId="{4302E6EA-FEED-4E59-AF43-62DEBBB3CB54}"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51A79249-6C2D-4F76-9CE6-778C8E8C26AA}"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83793969-11F6-4469-91FA-25DF903BF974}" type="parTrans" cxnId="{F81149F0-34F6-4416-9A85-D409C1495B6C}">
      <dgm:prSet/>
      <dgm:spPr/>
      <dgm:t>
        <a:bodyPr/>
        <a:lstStyle/>
        <a:p>
          <a:endParaRPr lang="en-US"/>
        </a:p>
      </dgm:t>
    </dgm:pt>
    <dgm:pt modelId="{9E9DAE7A-995C-41B7-B523-25EA61358268}">
      <dgm:prSet custT="1"/>
      <dgm:spPr/>
      <dgm:t>
        <a:bodyPr>
          <a:noAutofit/>
        </a:bodyPr>
        <a:lstStyle/>
        <a:p>
          <a:pPr algn="l" rtl="0"/>
          <a:r>
            <a:rPr lang="es" sz="1600" b="0" i="0" u="none" strike="noStrike">
              <a:latin typeface="Verdana"/>
            </a:rPr>
            <a:t>Puede ser una autoevaluación o una evaluación de la OMMS.</a:t>
          </a:r>
        </a:p>
      </dgm:t>
    </dgm:pt>
    <dgm:pt modelId="{1AFAECC5-1BF5-46B2-BD26-91748266A9F0}" type="sibTrans" cxnId="{F81149F0-34F6-4416-9A85-D409C1495B6C}">
      <dgm:prSet/>
      <dgm:spPr/>
      <dgm:t>
        <a:bodyPr/>
        <a:lstStyle/>
        <a:p>
          <a:endParaRPr lang="en-US"/>
        </a:p>
      </dgm:t>
    </dgm:pt>
    <dgm:pt modelId="{49FFD8E4-3723-48E6-9ABD-E71BC3FC75DC}" type="parTrans" cxnId="{F92F43CA-9642-45C4-9A8D-8E9F234B42B0}">
      <dgm:prSet/>
      <dgm:spPr/>
      <dgm:t>
        <a:bodyPr/>
        <a:lstStyle/>
        <a:p>
          <a:endParaRPr lang="en-US"/>
        </a:p>
      </dgm:t>
    </dgm:pt>
    <dgm:pt modelId="{7BFC6613-84F6-4D8B-9B6F-69229227A9D9}">
      <dgm:prSet custT="1"/>
      <dgm:spPr/>
      <dgm:t>
        <a:bodyPr>
          <a:noAutofit/>
        </a:bodyPr>
        <a:lstStyle/>
        <a:p>
          <a:pPr algn="l" rtl="0"/>
          <a:r>
            <a:rPr lang="es" sz="1600" b="0" i="0" u="none" strike="noStrike">
              <a:latin typeface="Verdana"/>
            </a:rPr>
            <a:t>Los mismos criterios para ambas formas del GSAT</a:t>
          </a:r>
          <a:endParaRPr lang="en-US"/>
        </a:p>
      </dgm:t>
    </dgm:pt>
    <dgm:pt modelId="{F04F4B59-0C1B-42AF-B9AB-46DECE6599BB}" type="sibTrans" cxnId="{F92F43CA-9642-45C4-9A8D-8E9F234B42B0}">
      <dgm:prSet/>
      <dgm:spPr/>
      <dgm:t>
        <a:bodyPr/>
        <a:lstStyle/>
        <a:p>
          <a:endParaRPr lang="en-US"/>
        </a:p>
      </dgm:t>
    </dgm:pt>
    <dgm:pt modelId="{78FEAB8D-3895-4A32-8434-68A415FA520F}" type="parTrans" cxnId="{832755CF-C029-4031-8A4B-DEB87D9F0A19}">
      <dgm:prSet/>
      <dgm:spPr/>
      <dgm:t>
        <a:bodyPr/>
        <a:lstStyle/>
        <a:p>
          <a:endParaRPr lang="en-US"/>
        </a:p>
      </dgm:t>
    </dgm:pt>
    <dgm:pt modelId="{CEBC38C0-9EE3-4455-998D-EAFE7D3C44FF}">
      <dgm:prSet custT="1"/>
      <dgm:spPr/>
      <dgm:t>
        <a:bodyPr>
          <a:noAutofit/>
        </a:bodyPr>
        <a:lstStyle/>
        <a:p>
          <a:pPr algn="l" rtl="0"/>
          <a:r>
            <a:rPr lang="es" sz="1600" b="0" i="0" u="none" strike="noStrike">
              <a:latin typeface="Verdana"/>
            </a:rPr>
            <a:t>Uso de las normas de evaluación disponibles en Treehouse</a:t>
          </a:r>
        </a:p>
      </dgm:t>
    </dgm:pt>
    <dgm:pt modelId="{D2944B1C-7BFC-486D-8341-CE6A718623B0}" type="sibTrans" cxnId="{832755CF-C029-4031-8A4B-DEB87D9F0A19}">
      <dgm:prSet/>
      <dgm:spPr/>
      <dgm:t>
        <a:bodyPr/>
        <a:lstStyle/>
        <a:p>
          <a:endParaRPr lang="en-US"/>
        </a:p>
      </dgm:t>
    </dgm:pt>
    <dgm:pt modelId="{F7C40631-B8D8-4694-9D5C-B3C679092D1F}" type="parTrans" cxnId="{D773FD28-FA7C-46F9-9EED-B884AEAB73B7}">
      <dgm:prSet/>
      <dgm:spPr/>
      <dgm:t>
        <a:bodyPr/>
        <a:lstStyle/>
        <a:p>
          <a:endParaRPr lang="en-US"/>
        </a:p>
      </dgm:t>
    </dgm:pt>
    <dgm:pt modelId="{50ED104C-D335-44C8-9F8C-3B31E14C2FF6}">
      <dgm:prSet custT="1"/>
      <dgm:spPr/>
      <dgm:t>
        <a:bodyPr>
          <a:noAutofit/>
        </a:bodyPr>
        <a:lstStyle/>
        <a:p>
          <a:pPr algn="l" rtl="0"/>
          <a:r>
            <a:rPr lang="es" sz="1600" b="0" i="0" u="none" strike="noStrike">
              <a:latin typeface="Verdana"/>
            </a:rPr>
            <a:t>Asistencia de consultores GSAT cualificados </a:t>
          </a:r>
        </a:p>
      </dgm:t>
    </dgm:pt>
    <dgm:pt modelId="{39B92D7B-CA3B-4745-B4BF-4AF4AF93E35E}" type="sibTrans" cxnId="{D773FD28-FA7C-46F9-9EED-B884AEAB73B7}">
      <dgm:prSet/>
      <dgm:spPr/>
      <dgm:t>
        <a:bodyPr/>
        <a:lstStyle/>
        <a:p>
          <a:endParaRPr lang="en-US"/>
        </a:p>
      </dgm:t>
    </dgm:pt>
    <dgm:pt modelId="{F7EC3144-6BBF-4CFE-864E-F965F7F918C4}" type="parTrans" cxnId="{938B764C-DDA2-4BFF-A29D-E4CF52BD02CB}">
      <dgm:prSet/>
      <dgm:spPr/>
      <dgm:t>
        <a:bodyPr/>
        <a:lstStyle/>
        <a:p>
          <a:endParaRPr lang="en-US"/>
        </a:p>
      </dgm:t>
    </dgm:pt>
    <dgm:pt modelId="{7EC6D4FA-59C4-4F13-89BA-1EBF39FCBA14}">
      <dgm:prSet custT="1"/>
      <dgm:spPr/>
      <dgm:t>
        <a:bodyPr>
          <a:noAutofit/>
        </a:bodyPr>
        <a:lstStyle/>
        <a:p>
          <a:pPr algn="l" rtl="0"/>
          <a:r>
            <a:rPr lang="es" sz="1600" b="0" i="0" u="none" strike="noStrike">
              <a:latin typeface="Verdana"/>
            </a:rPr>
            <a:t>Comparación anónima con los resultados medios regionales y mundiales</a:t>
          </a:r>
        </a:p>
      </dgm:t>
    </dgm:pt>
    <dgm:pt modelId="{1DE2600C-3F2C-41E5-8D9B-17F2C908584F}" type="sibTrans" cxnId="{938B764C-DDA2-4BFF-A29D-E4CF52BD02CB}">
      <dgm:prSet/>
      <dgm:spPr/>
      <dgm:t>
        <a:bodyPr/>
        <a:lstStyle/>
        <a:p>
          <a:endParaRPr lang="en-US"/>
        </a:p>
      </dgm:t>
    </dgm:pt>
    <dgm:pt modelId="{209346AA-9210-403C-BA93-76477463A088}" type="pres">
      <dgm:prSet presAssocID="{51A79249-6C2D-4F76-9CE6-778C8E8C26AA}" presName="diagram" presStyleCnt="0">
        <dgm:presLayoutVars>
          <dgm:dir/>
          <dgm:resizeHandles val="exact"/>
        </dgm:presLayoutVars>
      </dgm:prSet>
      <dgm:spPr/>
    </dgm:pt>
    <dgm:pt modelId="{06272A41-F7DD-42E2-B51E-1045D5AD1672}" type="pres">
      <dgm:prSet presAssocID="{9E9DAE7A-995C-41B7-B523-25EA61358268}" presName="node" presStyleLbl="node1" presStyleIdx="0" presStyleCnt="5">
        <dgm:presLayoutVars>
          <dgm:bulletEnabled val="1"/>
        </dgm:presLayoutVars>
      </dgm:prSet>
      <dgm:spPr/>
    </dgm:pt>
    <dgm:pt modelId="{4AD2ED9E-F61D-4888-BE4F-0FCE56D6E59D}" type="pres">
      <dgm:prSet presAssocID="{1AFAECC5-1BF5-46B2-BD26-91748266A9F0}" presName="sibTrans" presStyleCnt="0"/>
      <dgm:spPr/>
    </dgm:pt>
    <dgm:pt modelId="{CE8C49C2-5A1C-421B-B7E7-705D76285B7C}" type="pres">
      <dgm:prSet presAssocID="{7BFC6613-84F6-4D8B-9B6F-69229227A9D9}" presName="node" presStyleLbl="node1" presStyleIdx="1" presStyleCnt="5">
        <dgm:presLayoutVars>
          <dgm:bulletEnabled val="1"/>
        </dgm:presLayoutVars>
      </dgm:prSet>
      <dgm:spPr/>
    </dgm:pt>
    <dgm:pt modelId="{3010BBA6-902F-4E41-A887-CA72DFCBE937}" type="pres">
      <dgm:prSet presAssocID="{F04F4B59-0C1B-42AF-B9AB-46DECE6599BB}" presName="sibTrans" presStyleCnt="0"/>
      <dgm:spPr/>
    </dgm:pt>
    <dgm:pt modelId="{C82F3A3B-E48A-4F34-9CDD-BE61B92BC125}" type="pres">
      <dgm:prSet presAssocID="{CEBC38C0-9EE3-4455-998D-EAFE7D3C44FF}" presName="node" presStyleLbl="node1" presStyleIdx="2" presStyleCnt="5">
        <dgm:presLayoutVars>
          <dgm:bulletEnabled val="1"/>
        </dgm:presLayoutVars>
      </dgm:prSet>
      <dgm:spPr/>
    </dgm:pt>
    <dgm:pt modelId="{6E530A28-7FDB-42B4-B69D-8F8D01D87DB8}" type="pres">
      <dgm:prSet presAssocID="{D2944B1C-7BFC-486D-8341-CE6A718623B0}" presName="sibTrans" presStyleCnt="0"/>
      <dgm:spPr/>
    </dgm:pt>
    <dgm:pt modelId="{ED922AD3-B011-4D7D-BE1A-3A901A1941FB}" type="pres">
      <dgm:prSet presAssocID="{50ED104C-D335-44C8-9F8C-3B31E14C2FF6}" presName="node" presStyleLbl="node1" presStyleIdx="3" presStyleCnt="5">
        <dgm:presLayoutVars>
          <dgm:bulletEnabled val="1"/>
        </dgm:presLayoutVars>
      </dgm:prSet>
      <dgm:spPr/>
    </dgm:pt>
    <dgm:pt modelId="{72D8ACC0-1C9D-4C15-8377-26A1D88342DE}" type="pres">
      <dgm:prSet presAssocID="{39B92D7B-CA3B-4745-B4BF-4AF4AF93E35E}" presName="sibTrans" presStyleCnt="0"/>
      <dgm:spPr/>
    </dgm:pt>
    <dgm:pt modelId="{863355C4-D308-4B16-BE4D-FFD01D9C3A99}" type="pres">
      <dgm:prSet presAssocID="{7EC6D4FA-59C4-4F13-89BA-1EBF39FCBA14}" presName="node" presStyleLbl="node1" presStyleIdx="4" presStyleCnt="5">
        <dgm:presLayoutVars>
          <dgm:bulletEnabled val="1"/>
        </dgm:presLayoutVars>
      </dgm:prSet>
      <dgm:spPr/>
    </dgm:pt>
  </dgm:ptLst>
  <dgm:cxnLst>
    <dgm:cxn modelId="{0C97C220-6D5C-41CF-A2C4-842DA1335F9D}" type="presOf" srcId="{7BFC6613-84F6-4D8B-9B6F-69229227A9D9}" destId="{CE8C49C2-5A1C-421B-B7E7-705D76285B7C}" srcOrd="0" destOrd="0" presId="urn:microsoft.com/office/officeart/2005/8/layout/default"/>
    <dgm:cxn modelId="{D773FD28-FA7C-46F9-9EED-B884AEAB73B7}" srcId="{51A79249-6C2D-4F76-9CE6-778C8E8C26AA}" destId="{50ED104C-D335-44C8-9F8C-3B31E14C2FF6}" srcOrd="3" destOrd="0" parTransId="{F7C40631-B8D8-4694-9D5C-B3C679092D1F}" sibTransId="{39B92D7B-CA3B-4745-B4BF-4AF4AF93E35E}"/>
    <dgm:cxn modelId="{871BD943-9FBA-4237-A495-6E73E9BC4EE4}" type="presOf" srcId="{51A79249-6C2D-4F76-9CE6-778C8E8C26AA}" destId="{209346AA-9210-403C-BA93-76477463A088}" srcOrd="0" destOrd="0" presId="urn:microsoft.com/office/officeart/2005/8/layout/default"/>
    <dgm:cxn modelId="{938B764C-DDA2-4BFF-A29D-E4CF52BD02CB}" srcId="{51A79249-6C2D-4F76-9CE6-778C8E8C26AA}" destId="{7EC6D4FA-59C4-4F13-89BA-1EBF39FCBA14}" srcOrd="4" destOrd="0" parTransId="{F7EC3144-6BBF-4CFE-864E-F965F7F918C4}" sibTransId="{1DE2600C-3F2C-41E5-8D9B-17F2C908584F}"/>
    <dgm:cxn modelId="{23083577-4F90-4869-A183-1B2DC44320FA}" type="presOf" srcId="{7EC6D4FA-59C4-4F13-89BA-1EBF39FCBA14}" destId="{863355C4-D308-4B16-BE4D-FFD01D9C3A99}" srcOrd="0" destOrd="0" presId="urn:microsoft.com/office/officeart/2005/8/layout/default"/>
    <dgm:cxn modelId="{4D769B7E-4631-43A3-880A-628925314A2E}" type="presOf" srcId="{50ED104C-D335-44C8-9F8C-3B31E14C2FF6}" destId="{ED922AD3-B011-4D7D-BE1A-3A901A1941FB}" srcOrd="0" destOrd="0" presId="urn:microsoft.com/office/officeart/2005/8/layout/default"/>
    <dgm:cxn modelId="{E16D7B97-42D6-4AB9-A13F-64C09EB8502E}" type="presOf" srcId="{9E9DAE7A-995C-41B7-B523-25EA61358268}" destId="{06272A41-F7DD-42E2-B51E-1045D5AD1672}" srcOrd="0" destOrd="0" presId="urn:microsoft.com/office/officeart/2005/8/layout/default"/>
    <dgm:cxn modelId="{F92F43CA-9642-45C4-9A8D-8E9F234B42B0}" srcId="{51A79249-6C2D-4F76-9CE6-778C8E8C26AA}" destId="{7BFC6613-84F6-4D8B-9B6F-69229227A9D9}" srcOrd="1" destOrd="0" parTransId="{49FFD8E4-3723-48E6-9ABD-E71BC3FC75DC}" sibTransId="{F04F4B59-0C1B-42AF-B9AB-46DECE6599BB}"/>
    <dgm:cxn modelId="{832755CF-C029-4031-8A4B-DEB87D9F0A19}" srcId="{51A79249-6C2D-4F76-9CE6-778C8E8C26AA}" destId="{CEBC38C0-9EE3-4455-998D-EAFE7D3C44FF}" srcOrd="2" destOrd="0" parTransId="{78FEAB8D-3895-4A32-8434-68A415FA520F}" sibTransId="{D2944B1C-7BFC-486D-8341-CE6A718623B0}"/>
    <dgm:cxn modelId="{E6DE02E8-576D-4AE0-AEE3-B9C1556F7BE9}" type="presOf" srcId="{CEBC38C0-9EE3-4455-998D-EAFE7D3C44FF}" destId="{C82F3A3B-E48A-4F34-9CDD-BE61B92BC125}" srcOrd="0" destOrd="0" presId="urn:microsoft.com/office/officeart/2005/8/layout/default"/>
    <dgm:cxn modelId="{F81149F0-34F6-4416-9A85-D409C1495B6C}" srcId="{51A79249-6C2D-4F76-9CE6-778C8E8C26AA}" destId="{9E9DAE7A-995C-41B7-B523-25EA61358268}" srcOrd="0" destOrd="0" parTransId="{83793969-11F6-4469-91FA-25DF903BF974}" sibTransId="{1AFAECC5-1BF5-46B2-BD26-91748266A9F0}"/>
    <dgm:cxn modelId="{4807F2AC-C45C-4A50-BB47-99BE82A0F418}" type="presParOf" srcId="{209346AA-9210-403C-BA93-76477463A088}" destId="{06272A41-F7DD-42E2-B51E-1045D5AD1672}" srcOrd="0" destOrd="0" presId="urn:microsoft.com/office/officeart/2005/8/layout/default"/>
    <dgm:cxn modelId="{DCBDB899-5582-418C-B3EF-420B2BA89D1C}" type="presParOf" srcId="{209346AA-9210-403C-BA93-76477463A088}" destId="{4AD2ED9E-F61D-4888-BE4F-0FCE56D6E59D}" srcOrd="1" destOrd="0" presId="urn:microsoft.com/office/officeart/2005/8/layout/default"/>
    <dgm:cxn modelId="{82998A11-1D64-421D-9DEC-9782FE02FEF0}" type="presParOf" srcId="{209346AA-9210-403C-BA93-76477463A088}" destId="{CE8C49C2-5A1C-421B-B7E7-705D76285B7C}" srcOrd="2" destOrd="0" presId="urn:microsoft.com/office/officeart/2005/8/layout/default"/>
    <dgm:cxn modelId="{53D69763-0D31-4D6C-8DD0-C6F03C552C00}" type="presParOf" srcId="{209346AA-9210-403C-BA93-76477463A088}" destId="{3010BBA6-902F-4E41-A887-CA72DFCBE937}" srcOrd="3" destOrd="0" presId="urn:microsoft.com/office/officeart/2005/8/layout/default"/>
    <dgm:cxn modelId="{6D1D5816-8801-4862-B873-793B603FC64F}" type="presParOf" srcId="{209346AA-9210-403C-BA93-76477463A088}" destId="{C82F3A3B-E48A-4F34-9CDD-BE61B92BC125}" srcOrd="4" destOrd="0" presId="urn:microsoft.com/office/officeart/2005/8/layout/default"/>
    <dgm:cxn modelId="{A43AD85B-EF53-40C9-BEE1-EDFF33F6AC9E}" type="presParOf" srcId="{209346AA-9210-403C-BA93-76477463A088}" destId="{6E530A28-7FDB-42B4-B69D-8F8D01D87DB8}" srcOrd="5" destOrd="0" presId="urn:microsoft.com/office/officeart/2005/8/layout/default"/>
    <dgm:cxn modelId="{2BFFF81B-6E25-4C92-8541-FC797F9B1A4C}" type="presParOf" srcId="{209346AA-9210-403C-BA93-76477463A088}" destId="{ED922AD3-B011-4D7D-BE1A-3A901A1941FB}" srcOrd="6" destOrd="0" presId="urn:microsoft.com/office/officeart/2005/8/layout/default"/>
    <dgm:cxn modelId="{DAE414EF-5C6A-40D6-9622-924EA4B323BA}" type="presParOf" srcId="{209346AA-9210-403C-BA93-76477463A088}" destId="{72D8ACC0-1C9D-4C15-8377-26A1D88342DE}" srcOrd="7" destOrd="0" presId="urn:microsoft.com/office/officeart/2005/8/layout/default"/>
    <dgm:cxn modelId="{A391D3B4-0163-4DC2-80C4-0F28C5FBB8B8}" type="presParOf" srcId="{209346AA-9210-403C-BA93-76477463A088}" destId="{863355C4-D308-4B16-BE4D-FFD01D9C3A99}"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A524BB53-620C-45F6-9413-C0B718FB6FBA}"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2647207C-6512-49A1-98CB-FFBD902B3D08}" type="parTrans" cxnId="{FABA7C44-29CC-43C7-BDB9-60F62A8FFF20}">
      <dgm:prSet/>
      <dgm:spPr/>
      <dgm:t>
        <a:bodyPr/>
        <a:lstStyle/>
        <a:p>
          <a:endParaRPr/>
        </a:p>
      </dgm:t>
    </dgm:pt>
    <dgm:pt modelId="{B157F787-9848-4D92-B934-F7F9EBD327B6}">
      <dgm:prSet custT="1"/>
      <dgm:spPr/>
      <dgm:t>
        <a:bodyPr>
          <a:noAutofit/>
        </a:bodyPr>
        <a:lstStyle/>
        <a:p>
          <a:pPr algn="l" rtl="0"/>
          <a:r>
            <a:rPr lang="es" sz="1400" b="0" i="0" u="none" strike="noStrike" dirty="0">
              <a:latin typeface="Verdana"/>
            </a:rPr>
            <a:t>Realizada por un evaluador de la OMMS </a:t>
          </a:r>
          <a:endParaRPr lang="ru-RU" sz="1600" b="1" dirty="0">
            <a:latin typeface="Verdana"/>
          </a:endParaRPr>
        </a:p>
      </dgm:t>
    </dgm:pt>
    <dgm:pt modelId="{BE6E4AA1-B056-4AE4-9753-2A641F67B500}" type="sibTrans" cxnId="{FABA7C44-29CC-43C7-BDB9-60F62A8FFF20}">
      <dgm:prSet/>
      <dgm:spPr/>
      <dgm:t>
        <a:bodyPr/>
        <a:lstStyle/>
        <a:p>
          <a:endParaRPr/>
        </a:p>
      </dgm:t>
    </dgm:pt>
    <dgm:pt modelId="{A7211E03-83A3-4570-A7AB-7E4B75F97023}" type="parTrans" cxnId="{87B14D67-134B-4B75-85C3-F5539408FD25}">
      <dgm:prSet/>
      <dgm:spPr/>
      <dgm:t>
        <a:bodyPr/>
        <a:lstStyle/>
        <a:p>
          <a:endParaRPr/>
        </a:p>
      </dgm:t>
    </dgm:pt>
    <dgm:pt modelId="{2EBCAFBE-AA13-43A4-B60D-6BBF2800DCA7}">
      <dgm:prSet custT="1"/>
      <dgm:spPr/>
      <dgm:t>
        <a:bodyPr>
          <a:noAutofit/>
        </a:bodyPr>
        <a:lstStyle/>
        <a:p>
          <a:pPr algn="l" rtl="0"/>
          <a:r>
            <a:rPr lang="es" sz="1400" b="0" i="0" u="none" strike="noStrike" dirty="0">
              <a:latin typeface="Verdana"/>
            </a:rPr>
            <a:t>La preparación debe durar más de 2 semanas </a:t>
          </a:r>
          <a:endParaRPr lang="ru-RU" sz="1600" dirty="0">
            <a:latin typeface="Verdana"/>
          </a:endParaRPr>
        </a:p>
      </dgm:t>
    </dgm:pt>
    <dgm:pt modelId="{CFC0D028-F9B3-40F9-91CF-8308D9D18000}" type="sibTrans" cxnId="{87B14D67-134B-4B75-85C3-F5539408FD25}">
      <dgm:prSet/>
      <dgm:spPr/>
      <dgm:t>
        <a:bodyPr/>
        <a:lstStyle/>
        <a:p>
          <a:endParaRPr/>
        </a:p>
      </dgm:t>
    </dgm:pt>
    <dgm:pt modelId="{2BD97733-06FC-40F9-9AC5-2B6F423C9981}" type="parTrans" cxnId="{C74CF2FD-56C9-49A0-954A-4866577CDA3E}">
      <dgm:prSet/>
      <dgm:spPr/>
      <dgm:t>
        <a:bodyPr/>
        <a:lstStyle/>
        <a:p>
          <a:endParaRPr/>
        </a:p>
      </dgm:t>
    </dgm:pt>
    <dgm:pt modelId="{EDA8BFAD-E246-44CF-A924-EB88E941E911}">
      <dgm:prSet custT="1"/>
      <dgm:spPr/>
      <dgm:t>
        <a:bodyPr>
          <a:noAutofit/>
        </a:bodyPr>
        <a:lstStyle/>
        <a:p>
          <a:pPr algn="l" rtl="0"/>
          <a:r>
            <a:rPr lang="es" sz="1400" b="0" i="0" u="none" strike="noStrike" dirty="0">
              <a:latin typeface="Verdana"/>
            </a:rPr>
            <a:t>En línea o en persona </a:t>
          </a:r>
          <a:endParaRPr lang="ru-RU" sz="1600" dirty="0">
            <a:latin typeface="Verdana"/>
          </a:endParaRPr>
        </a:p>
      </dgm:t>
    </dgm:pt>
    <dgm:pt modelId="{D602BB57-6414-46A2-A530-4B2A94676719}" type="sibTrans" cxnId="{C74CF2FD-56C9-49A0-954A-4866577CDA3E}">
      <dgm:prSet/>
      <dgm:spPr/>
      <dgm:t>
        <a:bodyPr/>
        <a:lstStyle/>
        <a:p>
          <a:endParaRPr/>
        </a:p>
      </dgm:t>
    </dgm:pt>
    <dgm:pt modelId="{83AF94CF-AA12-472C-9764-718CF6982D66}" type="parTrans" cxnId="{E1C6A791-D992-4FAF-9375-BE83B74DEB2A}">
      <dgm:prSet/>
      <dgm:spPr/>
      <dgm:t>
        <a:bodyPr/>
        <a:lstStyle/>
        <a:p>
          <a:endParaRPr/>
        </a:p>
      </dgm:t>
    </dgm:pt>
    <dgm:pt modelId="{2E5B9728-9829-4CC6-85D3-4A671A37D34C}">
      <dgm:prSet custT="1"/>
      <dgm:spPr/>
      <dgm:t>
        <a:bodyPr>
          <a:noAutofit/>
        </a:bodyPr>
        <a:lstStyle/>
        <a:p>
          <a:pPr algn="l" rtl="0"/>
          <a:r>
            <a:rPr lang="es" sz="1400" b="0" i="0" u="none" strike="noStrike" dirty="0">
              <a:latin typeface="Verdana"/>
            </a:rPr>
            <a:t>Ambiente cordial, pero con la visión objetiva de un "Scout externo"</a:t>
          </a:r>
        </a:p>
      </dgm:t>
    </dgm:pt>
    <dgm:pt modelId="{9B8DA565-0759-4F69-9312-4D95484D58B8}" type="sibTrans" cxnId="{E1C6A791-D992-4FAF-9375-BE83B74DEB2A}">
      <dgm:prSet/>
      <dgm:spPr/>
      <dgm:t>
        <a:bodyPr/>
        <a:lstStyle/>
        <a:p>
          <a:endParaRPr/>
        </a:p>
      </dgm:t>
    </dgm:pt>
    <dgm:pt modelId="{E256431A-D660-41C6-B55F-2C1AFEE310F1}" type="parTrans" cxnId="{94483471-902C-4E9B-BD70-93ACB04277CB}">
      <dgm:prSet/>
      <dgm:spPr/>
      <dgm:t>
        <a:bodyPr/>
        <a:lstStyle/>
        <a:p>
          <a:endParaRPr/>
        </a:p>
      </dgm:t>
    </dgm:pt>
    <dgm:pt modelId="{897A9325-7051-4CDA-B2D8-2EEE7B5E735E}">
      <dgm:prSet custT="1"/>
      <dgm:spPr/>
      <dgm:t>
        <a:bodyPr>
          <a:noAutofit/>
        </a:bodyPr>
        <a:lstStyle/>
        <a:p>
          <a:pPr algn="l" rtl="0"/>
          <a:r>
            <a:rPr lang="es" sz="1400" b="0" i="0" u="none" strike="noStrike" dirty="0">
              <a:latin typeface="Verdana"/>
            </a:rPr>
            <a:t>Duración de 4 días </a:t>
          </a:r>
          <a:endParaRPr lang="ru-RU" sz="1600" dirty="0">
            <a:latin typeface="Verdana"/>
          </a:endParaRPr>
        </a:p>
      </dgm:t>
    </dgm:pt>
    <dgm:pt modelId="{5907451A-E2C8-4370-ABFD-2AA995B858AE}" type="sibTrans" cxnId="{94483471-902C-4E9B-BD70-93ACB04277CB}">
      <dgm:prSet/>
      <dgm:spPr/>
      <dgm:t>
        <a:bodyPr/>
        <a:lstStyle/>
        <a:p>
          <a:endParaRPr/>
        </a:p>
      </dgm:t>
    </dgm:pt>
    <dgm:pt modelId="{5AB140A0-5985-44F5-98A0-C56700B920CD}" type="parTrans" cxnId="{D18356E4-4D7F-4871-8293-5FBC6DC918BC}">
      <dgm:prSet/>
      <dgm:spPr/>
      <dgm:t>
        <a:bodyPr/>
        <a:lstStyle/>
        <a:p>
          <a:endParaRPr/>
        </a:p>
      </dgm:t>
    </dgm:pt>
    <dgm:pt modelId="{3DE3A23C-2F47-452E-8A92-660AD320F2EE}">
      <dgm:prSet custT="1"/>
      <dgm:spPr/>
      <dgm:t>
        <a:bodyPr>
          <a:noAutofit/>
        </a:bodyPr>
        <a:lstStyle/>
        <a:p>
          <a:pPr algn="l" rtl="0"/>
          <a:r>
            <a:rPr lang="es" sz="1400" b="0" i="0" u="none" strike="noStrike" dirty="0">
              <a:latin typeface="Verdana"/>
            </a:rPr>
            <a:t>Apoyo de un facilitador GSAT - virtual o en persona </a:t>
          </a:r>
          <a:endParaRPr lang="ru-RU" sz="1600" dirty="0">
            <a:latin typeface="Verdana"/>
          </a:endParaRPr>
        </a:p>
      </dgm:t>
    </dgm:pt>
    <dgm:pt modelId="{AE48F191-616D-4B1A-AB27-4A5401AC625E}" type="sibTrans" cxnId="{D18356E4-4D7F-4871-8293-5FBC6DC918BC}">
      <dgm:prSet/>
      <dgm:spPr/>
      <dgm:t>
        <a:bodyPr/>
        <a:lstStyle/>
        <a:p>
          <a:endParaRPr/>
        </a:p>
      </dgm:t>
    </dgm:pt>
    <dgm:pt modelId="{FFAA9370-CC31-4163-8538-C6EDC4A36FB4}" type="parTrans" cxnId="{CDBD39A4-C2BC-4A00-BFB6-BFA96A38BFE3}">
      <dgm:prSet/>
      <dgm:spPr/>
      <dgm:t>
        <a:bodyPr/>
        <a:lstStyle/>
        <a:p>
          <a:endParaRPr/>
        </a:p>
      </dgm:t>
    </dgm:pt>
    <dgm:pt modelId="{CD120DC3-ED1B-45A3-8980-09CAEF4175D4}">
      <dgm:prSet custT="1"/>
      <dgm:spPr/>
      <dgm:t>
        <a:bodyPr>
          <a:noAutofit/>
        </a:bodyPr>
        <a:lstStyle/>
        <a:p>
          <a:pPr algn="l" rtl="0"/>
          <a:r>
            <a:rPr lang="es" sz="1200" b="0" i="0" u="none" strike="noStrike" dirty="0">
              <a:latin typeface="Verdana"/>
            </a:rPr>
            <a:t>Las OSN que cumplan los requisitos reciben el certificado de excelencia de la OMMS</a:t>
          </a:r>
        </a:p>
      </dgm:t>
    </dgm:pt>
    <dgm:pt modelId="{60466D35-9873-4F2B-8A4E-F597157531E9}" type="sibTrans" cxnId="{CDBD39A4-C2BC-4A00-BFB6-BFA96A38BFE3}">
      <dgm:prSet/>
      <dgm:spPr/>
      <dgm:t>
        <a:bodyPr/>
        <a:lstStyle/>
        <a:p>
          <a:endParaRPr/>
        </a:p>
      </dgm:t>
    </dgm:pt>
    <dgm:pt modelId="{761B03FD-B109-4305-9913-B0AA14EE7311}" type="parTrans" cxnId="{C946CA05-951C-4C49-82FC-1CC493002A6F}">
      <dgm:prSet/>
      <dgm:spPr/>
      <dgm:t>
        <a:bodyPr/>
        <a:lstStyle/>
        <a:p>
          <a:endParaRPr/>
        </a:p>
      </dgm:t>
    </dgm:pt>
    <dgm:pt modelId="{41DB9542-B49E-459A-A8EA-B8F8F706769A}">
      <dgm:prSet custT="1"/>
      <dgm:spPr/>
      <dgm:t>
        <a:bodyPr>
          <a:noAutofit/>
        </a:bodyPr>
        <a:lstStyle/>
        <a:p>
          <a:pPr algn="l" rtl="0"/>
          <a:r>
            <a:rPr lang="es" sz="1400" b="0" i="0" u="none" strike="noStrike" dirty="0">
              <a:latin typeface="Verdana"/>
            </a:rPr>
            <a:t>Ambiente cordial, pero con la visión objetiva de un "Scout externo"</a:t>
          </a:r>
        </a:p>
      </dgm:t>
    </dgm:pt>
    <dgm:pt modelId="{E8491BC6-4953-4659-9D60-4B22EC6B4F12}" type="sibTrans" cxnId="{C946CA05-951C-4C49-82FC-1CC493002A6F}">
      <dgm:prSet/>
      <dgm:spPr/>
      <dgm:t>
        <a:bodyPr/>
        <a:lstStyle/>
        <a:p>
          <a:endParaRPr/>
        </a:p>
      </dgm:t>
    </dgm:pt>
    <dgm:pt modelId="{C64BAC23-9591-4787-B1C8-0D04519C49B8}" type="pres">
      <dgm:prSet presAssocID="{A524BB53-620C-45F6-9413-C0B718FB6FBA}" presName="diagram" presStyleCnt="0">
        <dgm:presLayoutVars>
          <dgm:dir/>
          <dgm:resizeHandles val="exact"/>
        </dgm:presLayoutVars>
      </dgm:prSet>
      <dgm:spPr/>
    </dgm:pt>
    <dgm:pt modelId="{205595A0-1191-4A39-B4DC-3CE4DF09C492}" type="pres">
      <dgm:prSet presAssocID="{B157F787-9848-4D92-B934-F7F9EBD327B6}" presName="node" presStyleLbl="node1" presStyleIdx="0" presStyleCnt="8">
        <dgm:presLayoutVars>
          <dgm:bulletEnabled val="1"/>
        </dgm:presLayoutVars>
      </dgm:prSet>
      <dgm:spPr/>
    </dgm:pt>
    <dgm:pt modelId="{6BF055B7-3917-4427-A035-76A046FDC127}" type="pres">
      <dgm:prSet presAssocID="{BE6E4AA1-B056-4AE4-9753-2A641F67B500}" presName="sibTrans" presStyleCnt="0"/>
      <dgm:spPr/>
    </dgm:pt>
    <dgm:pt modelId="{439131E9-1048-4D8E-8A49-4F7A089FD430}" type="pres">
      <dgm:prSet presAssocID="{2EBCAFBE-AA13-43A4-B60D-6BBF2800DCA7}" presName="node" presStyleLbl="node1" presStyleIdx="1" presStyleCnt="8">
        <dgm:presLayoutVars>
          <dgm:bulletEnabled val="1"/>
        </dgm:presLayoutVars>
      </dgm:prSet>
      <dgm:spPr/>
    </dgm:pt>
    <dgm:pt modelId="{20E6920E-829C-4CAA-9356-0514F172FC86}" type="pres">
      <dgm:prSet presAssocID="{CFC0D028-F9B3-40F9-91CF-8308D9D18000}" presName="sibTrans" presStyleCnt="0"/>
      <dgm:spPr/>
    </dgm:pt>
    <dgm:pt modelId="{43F01251-E6A0-46F7-8AEF-F7C7B75313B5}" type="pres">
      <dgm:prSet presAssocID="{EDA8BFAD-E246-44CF-A924-EB88E941E911}" presName="node" presStyleLbl="node1" presStyleIdx="2" presStyleCnt="8">
        <dgm:presLayoutVars>
          <dgm:bulletEnabled val="1"/>
        </dgm:presLayoutVars>
      </dgm:prSet>
      <dgm:spPr/>
    </dgm:pt>
    <dgm:pt modelId="{6DB731C7-462D-4314-B846-DBF3779F6C60}" type="pres">
      <dgm:prSet presAssocID="{D602BB57-6414-46A2-A530-4B2A94676719}" presName="sibTrans" presStyleCnt="0"/>
      <dgm:spPr/>
    </dgm:pt>
    <dgm:pt modelId="{0B729C5E-D9ED-4CE8-8016-CB4FCFAF5670}" type="pres">
      <dgm:prSet presAssocID="{2E5B9728-9829-4CC6-85D3-4A671A37D34C}" presName="node" presStyleLbl="node1" presStyleIdx="3" presStyleCnt="8">
        <dgm:presLayoutVars>
          <dgm:bulletEnabled val="1"/>
        </dgm:presLayoutVars>
      </dgm:prSet>
      <dgm:spPr/>
    </dgm:pt>
    <dgm:pt modelId="{6F556E6E-C907-4FF0-A07F-F3D6DA98B93D}" type="pres">
      <dgm:prSet presAssocID="{9B8DA565-0759-4F69-9312-4D95484D58B8}" presName="sibTrans" presStyleCnt="0"/>
      <dgm:spPr/>
    </dgm:pt>
    <dgm:pt modelId="{EB4FB924-2716-449C-9001-0986F8DBA99E}" type="pres">
      <dgm:prSet presAssocID="{897A9325-7051-4CDA-B2D8-2EEE7B5E735E}" presName="node" presStyleLbl="node1" presStyleIdx="4" presStyleCnt="8">
        <dgm:presLayoutVars>
          <dgm:bulletEnabled val="1"/>
        </dgm:presLayoutVars>
      </dgm:prSet>
      <dgm:spPr/>
    </dgm:pt>
    <dgm:pt modelId="{C91AADAF-A9E8-49B3-8888-FBBC99CE3CCA}" type="pres">
      <dgm:prSet presAssocID="{5907451A-E2C8-4370-ABFD-2AA995B858AE}" presName="sibTrans" presStyleCnt="0"/>
      <dgm:spPr/>
    </dgm:pt>
    <dgm:pt modelId="{839297F0-5B0D-4337-94FC-FB1E4EDAD244}" type="pres">
      <dgm:prSet presAssocID="{3DE3A23C-2F47-452E-8A92-660AD320F2EE}" presName="node" presStyleLbl="node1" presStyleIdx="5" presStyleCnt="8">
        <dgm:presLayoutVars>
          <dgm:bulletEnabled val="1"/>
        </dgm:presLayoutVars>
      </dgm:prSet>
      <dgm:spPr/>
    </dgm:pt>
    <dgm:pt modelId="{810C8262-7778-486B-94AF-1BF6DF43342F}" type="pres">
      <dgm:prSet presAssocID="{AE48F191-616D-4B1A-AB27-4A5401AC625E}" presName="sibTrans" presStyleCnt="0"/>
      <dgm:spPr/>
    </dgm:pt>
    <dgm:pt modelId="{2B30874E-84C9-47EF-861B-1CB47466C52A}" type="pres">
      <dgm:prSet presAssocID="{CD120DC3-ED1B-45A3-8980-09CAEF4175D4}" presName="node" presStyleLbl="node1" presStyleIdx="6" presStyleCnt="8">
        <dgm:presLayoutVars>
          <dgm:bulletEnabled val="1"/>
        </dgm:presLayoutVars>
      </dgm:prSet>
      <dgm:spPr/>
    </dgm:pt>
    <dgm:pt modelId="{B191DF66-5EA6-47E3-AF95-9DBAC0EEFD30}" type="pres">
      <dgm:prSet presAssocID="{60466D35-9873-4F2B-8A4E-F597157531E9}" presName="sibTrans" presStyleCnt="0"/>
      <dgm:spPr/>
    </dgm:pt>
    <dgm:pt modelId="{C80A0B1D-EE95-4616-B108-8A7D0800C604}" type="pres">
      <dgm:prSet presAssocID="{41DB9542-B49E-459A-A8EA-B8F8F706769A}" presName="node" presStyleLbl="node1" presStyleIdx="7" presStyleCnt="8">
        <dgm:presLayoutVars>
          <dgm:bulletEnabled val="1"/>
        </dgm:presLayoutVars>
      </dgm:prSet>
      <dgm:spPr/>
    </dgm:pt>
  </dgm:ptLst>
  <dgm:cxnLst>
    <dgm:cxn modelId="{A8A83E03-0B01-4D60-80F6-55D72E2D4A25}" type="presOf" srcId="{41DB9542-B49E-459A-A8EA-B8F8F706769A}" destId="{C80A0B1D-EE95-4616-B108-8A7D0800C604}" srcOrd="0" destOrd="0" presId="urn:microsoft.com/office/officeart/2005/8/layout/default"/>
    <dgm:cxn modelId="{C946CA05-951C-4C49-82FC-1CC493002A6F}" srcId="{A524BB53-620C-45F6-9413-C0B718FB6FBA}" destId="{41DB9542-B49E-459A-A8EA-B8F8F706769A}" srcOrd="7" destOrd="0" parTransId="{761B03FD-B109-4305-9913-B0AA14EE7311}" sibTransId="{E8491BC6-4953-4659-9D60-4B22EC6B4F12}"/>
    <dgm:cxn modelId="{CCCD7212-2885-47DB-81E4-CB8A93D1C244}" type="presOf" srcId="{CD120DC3-ED1B-45A3-8980-09CAEF4175D4}" destId="{2B30874E-84C9-47EF-861B-1CB47466C52A}" srcOrd="0" destOrd="0" presId="urn:microsoft.com/office/officeart/2005/8/layout/default"/>
    <dgm:cxn modelId="{FAD7091B-A602-4B93-86BA-069124E3EFFC}" type="presOf" srcId="{2E5B9728-9829-4CC6-85D3-4A671A37D34C}" destId="{0B729C5E-D9ED-4CE8-8016-CB4FCFAF5670}" srcOrd="0" destOrd="0" presId="urn:microsoft.com/office/officeart/2005/8/layout/default"/>
    <dgm:cxn modelId="{90C6CC2D-CA34-40F0-910F-4C4B2E65DA82}" type="presOf" srcId="{B157F787-9848-4D92-B934-F7F9EBD327B6}" destId="{205595A0-1191-4A39-B4DC-3CE4DF09C492}" srcOrd="0" destOrd="0" presId="urn:microsoft.com/office/officeart/2005/8/layout/default"/>
    <dgm:cxn modelId="{57A11333-9624-4E48-B97A-6E216AF477C1}" type="presOf" srcId="{897A9325-7051-4CDA-B2D8-2EEE7B5E735E}" destId="{EB4FB924-2716-449C-9001-0986F8DBA99E}" srcOrd="0" destOrd="0" presId="urn:microsoft.com/office/officeart/2005/8/layout/default"/>
    <dgm:cxn modelId="{FABA7C44-29CC-43C7-BDB9-60F62A8FFF20}" srcId="{A524BB53-620C-45F6-9413-C0B718FB6FBA}" destId="{B157F787-9848-4D92-B934-F7F9EBD327B6}" srcOrd="0" destOrd="0" parTransId="{2647207C-6512-49A1-98CB-FFBD902B3D08}" sibTransId="{BE6E4AA1-B056-4AE4-9753-2A641F67B500}"/>
    <dgm:cxn modelId="{87B14D67-134B-4B75-85C3-F5539408FD25}" srcId="{A524BB53-620C-45F6-9413-C0B718FB6FBA}" destId="{2EBCAFBE-AA13-43A4-B60D-6BBF2800DCA7}" srcOrd="1" destOrd="0" parTransId="{A7211E03-83A3-4570-A7AB-7E4B75F97023}" sibTransId="{CFC0D028-F9B3-40F9-91CF-8308D9D18000}"/>
    <dgm:cxn modelId="{94483471-902C-4E9B-BD70-93ACB04277CB}" srcId="{A524BB53-620C-45F6-9413-C0B718FB6FBA}" destId="{897A9325-7051-4CDA-B2D8-2EEE7B5E735E}" srcOrd="4" destOrd="0" parTransId="{E256431A-D660-41C6-B55F-2C1AFEE310F1}" sibTransId="{5907451A-E2C8-4370-ABFD-2AA995B858AE}"/>
    <dgm:cxn modelId="{E1C6A791-D992-4FAF-9375-BE83B74DEB2A}" srcId="{A524BB53-620C-45F6-9413-C0B718FB6FBA}" destId="{2E5B9728-9829-4CC6-85D3-4A671A37D34C}" srcOrd="3" destOrd="0" parTransId="{83AF94CF-AA12-472C-9764-718CF6982D66}" sibTransId="{9B8DA565-0759-4F69-9312-4D95484D58B8}"/>
    <dgm:cxn modelId="{CDBD39A4-C2BC-4A00-BFB6-BFA96A38BFE3}" srcId="{A524BB53-620C-45F6-9413-C0B718FB6FBA}" destId="{CD120DC3-ED1B-45A3-8980-09CAEF4175D4}" srcOrd="6" destOrd="0" parTransId="{FFAA9370-CC31-4163-8538-C6EDC4A36FB4}" sibTransId="{60466D35-9873-4F2B-8A4E-F597157531E9}"/>
    <dgm:cxn modelId="{842BD1A6-B168-4B56-BDB4-8EAEB750EE70}" type="presOf" srcId="{2EBCAFBE-AA13-43A4-B60D-6BBF2800DCA7}" destId="{439131E9-1048-4D8E-8A49-4F7A089FD430}" srcOrd="0" destOrd="0" presId="urn:microsoft.com/office/officeart/2005/8/layout/default"/>
    <dgm:cxn modelId="{932DF7B7-7695-4ED4-84AC-EE2549453752}" type="presOf" srcId="{3DE3A23C-2F47-452E-8A92-660AD320F2EE}" destId="{839297F0-5B0D-4337-94FC-FB1E4EDAD244}" srcOrd="0" destOrd="0" presId="urn:microsoft.com/office/officeart/2005/8/layout/default"/>
    <dgm:cxn modelId="{2AEF62BA-B997-47FB-ABFE-EB5E877CEC84}" type="presOf" srcId="{A524BB53-620C-45F6-9413-C0B718FB6FBA}" destId="{C64BAC23-9591-4787-B1C8-0D04519C49B8}" srcOrd="0" destOrd="0" presId="urn:microsoft.com/office/officeart/2005/8/layout/default"/>
    <dgm:cxn modelId="{E55023D8-A595-4B2C-A136-CCFF375DAEDC}" type="presOf" srcId="{EDA8BFAD-E246-44CF-A924-EB88E941E911}" destId="{43F01251-E6A0-46F7-8AEF-F7C7B75313B5}" srcOrd="0" destOrd="0" presId="urn:microsoft.com/office/officeart/2005/8/layout/default"/>
    <dgm:cxn modelId="{D18356E4-4D7F-4871-8293-5FBC6DC918BC}" srcId="{A524BB53-620C-45F6-9413-C0B718FB6FBA}" destId="{3DE3A23C-2F47-452E-8A92-660AD320F2EE}" srcOrd="5" destOrd="0" parTransId="{5AB140A0-5985-44F5-98A0-C56700B920CD}" sibTransId="{AE48F191-616D-4B1A-AB27-4A5401AC625E}"/>
    <dgm:cxn modelId="{C74CF2FD-56C9-49A0-954A-4866577CDA3E}" srcId="{A524BB53-620C-45F6-9413-C0B718FB6FBA}" destId="{EDA8BFAD-E246-44CF-A924-EB88E941E911}" srcOrd="2" destOrd="0" parTransId="{2BD97733-06FC-40F9-9AC5-2B6F423C9981}" sibTransId="{D602BB57-6414-46A2-A530-4B2A94676719}"/>
    <dgm:cxn modelId="{97ED3F1B-978C-4C9B-9F0C-F931DDE77139}" type="presParOf" srcId="{C64BAC23-9591-4787-B1C8-0D04519C49B8}" destId="{205595A0-1191-4A39-B4DC-3CE4DF09C492}" srcOrd="0" destOrd="0" presId="urn:microsoft.com/office/officeart/2005/8/layout/default"/>
    <dgm:cxn modelId="{AE243C57-D215-4981-A780-2F371934EB35}" type="presParOf" srcId="{C64BAC23-9591-4787-B1C8-0D04519C49B8}" destId="{6BF055B7-3917-4427-A035-76A046FDC127}" srcOrd="1" destOrd="0" presId="urn:microsoft.com/office/officeart/2005/8/layout/default"/>
    <dgm:cxn modelId="{82E59A71-ECA6-4D45-B45C-10C8CDD1DF37}" type="presParOf" srcId="{C64BAC23-9591-4787-B1C8-0D04519C49B8}" destId="{439131E9-1048-4D8E-8A49-4F7A089FD430}" srcOrd="2" destOrd="0" presId="urn:microsoft.com/office/officeart/2005/8/layout/default"/>
    <dgm:cxn modelId="{46E1F2B3-2B83-459B-AB11-AB078EF303AD}" type="presParOf" srcId="{C64BAC23-9591-4787-B1C8-0D04519C49B8}" destId="{20E6920E-829C-4CAA-9356-0514F172FC86}" srcOrd="3" destOrd="0" presId="urn:microsoft.com/office/officeart/2005/8/layout/default"/>
    <dgm:cxn modelId="{D1CD43E8-CDC7-4CDE-89F3-462AC3108DF4}" type="presParOf" srcId="{C64BAC23-9591-4787-B1C8-0D04519C49B8}" destId="{43F01251-E6A0-46F7-8AEF-F7C7B75313B5}" srcOrd="4" destOrd="0" presId="urn:microsoft.com/office/officeart/2005/8/layout/default"/>
    <dgm:cxn modelId="{70C2EA4A-EF60-42B3-BA2E-487842072257}" type="presParOf" srcId="{C64BAC23-9591-4787-B1C8-0D04519C49B8}" destId="{6DB731C7-462D-4314-B846-DBF3779F6C60}" srcOrd="5" destOrd="0" presId="urn:microsoft.com/office/officeart/2005/8/layout/default"/>
    <dgm:cxn modelId="{26A256B9-25F4-4585-9391-F121D29FA46A}" type="presParOf" srcId="{C64BAC23-9591-4787-B1C8-0D04519C49B8}" destId="{0B729C5E-D9ED-4CE8-8016-CB4FCFAF5670}" srcOrd="6" destOrd="0" presId="urn:microsoft.com/office/officeart/2005/8/layout/default"/>
    <dgm:cxn modelId="{64DED30E-1F57-4C3E-B429-865856BE1DD2}" type="presParOf" srcId="{C64BAC23-9591-4787-B1C8-0D04519C49B8}" destId="{6F556E6E-C907-4FF0-A07F-F3D6DA98B93D}" srcOrd="7" destOrd="0" presId="urn:microsoft.com/office/officeart/2005/8/layout/default"/>
    <dgm:cxn modelId="{85B37FDC-E846-4E9D-9A20-09C98BD3C611}" type="presParOf" srcId="{C64BAC23-9591-4787-B1C8-0D04519C49B8}" destId="{EB4FB924-2716-449C-9001-0986F8DBA99E}" srcOrd="8" destOrd="0" presId="urn:microsoft.com/office/officeart/2005/8/layout/default"/>
    <dgm:cxn modelId="{BC6885FF-2905-4BD7-824B-3FA91BD3A84F}" type="presParOf" srcId="{C64BAC23-9591-4787-B1C8-0D04519C49B8}" destId="{C91AADAF-A9E8-49B3-8888-FBBC99CE3CCA}" srcOrd="9" destOrd="0" presId="urn:microsoft.com/office/officeart/2005/8/layout/default"/>
    <dgm:cxn modelId="{FA8DC614-AA5B-4896-B27E-9E4D1D2AE45A}" type="presParOf" srcId="{C64BAC23-9591-4787-B1C8-0D04519C49B8}" destId="{839297F0-5B0D-4337-94FC-FB1E4EDAD244}" srcOrd="10" destOrd="0" presId="urn:microsoft.com/office/officeart/2005/8/layout/default"/>
    <dgm:cxn modelId="{7DFC5D67-703F-4CA8-8D19-11F823BD5312}" type="presParOf" srcId="{C64BAC23-9591-4787-B1C8-0D04519C49B8}" destId="{810C8262-7778-486B-94AF-1BF6DF43342F}" srcOrd="11" destOrd="0" presId="urn:microsoft.com/office/officeart/2005/8/layout/default"/>
    <dgm:cxn modelId="{11822A6C-EA30-4318-94B6-178D88F57064}" type="presParOf" srcId="{C64BAC23-9591-4787-B1C8-0D04519C49B8}" destId="{2B30874E-84C9-47EF-861B-1CB47466C52A}" srcOrd="12" destOrd="0" presId="urn:microsoft.com/office/officeart/2005/8/layout/default"/>
    <dgm:cxn modelId="{716965EB-4CD8-4936-86B1-B2E207F43688}" type="presParOf" srcId="{C64BAC23-9591-4787-B1C8-0D04519C49B8}" destId="{B191DF66-5EA6-47E3-AF95-9DBAC0EEFD30}" srcOrd="13" destOrd="0" presId="urn:microsoft.com/office/officeart/2005/8/layout/default"/>
    <dgm:cxn modelId="{86E0F641-71AA-4881-A490-9C568253752E}" type="presParOf" srcId="{C64BAC23-9591-4787-B1C8-0D04519C49B8}" destId="{C80A0B1D-EE95-4616-B108-8A7D0800C60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054CD95B-DBBA-DF4F-8B2D-957136F077B2}" type="doc">
      <dgm:prSet loTypeId="urn:microsoft.com/office/officeart/2005/8/layout/process1" loCatId="" qsTypeId="urn:microsoft.com/office/officeart/2005/8/quickstyle/simple1" qsCatId="simple" csTypeId="urn:microsoft.com/office/officeart/2005/8/colors/accent0_3" csCatId="mainScheme" phldr="1"/>
      <dgm:spPr/>
      <dgm:t>
        <a:bodyPr/>
        <a:lstStyle/>
        <a:p>
          <a:endParaRPr/>
        </a:p>
      </dgm:t>
    </dgm:pt>
    <dgm:pt modelId="{9A672274-F6AA-E043-B08B-B0DBE11212B2}" type="parTrans" cxnId="{935DC4DA-1754-4698-BC3C-777CCD448FD3}">
      <dgm:prSet/>
      <dgm:spPr/>
      <dgm:t>
        <a:bodyPr/>
        <a:lstStyle/>
        <a:p>
          <a:endParaRPr lang="en-GB"/>
        </a:p>
      </dgm:t>
    </dgm:pt>
    <dgm:pt modelId="{118A7B01-7348-3A48-A002-4EFA3C4F7665}">
      <dgm:prSet phldrT="[Text]" custT="1"/>
      <dgm:spPr/>
      <dgm:t>
        <a:bodyPr>
          <a:noAutofit/>
        </a:bodyPr>
        <a:lstStyle/>
        <a:p>
          <a:pPr rtl="0">
            <a:buClrTx/>
            <a:buSzPct val="80000"/>
            <a:buFont typeface="Arial" pitchFamily="34" charset="0"/>
            <a:buChar char="•"/>
          </a:pPr>
          <a:r>
            <a:rPr kumimoji="0" lang="es" sz="800" b="0" i="0" u="none" strike="noStrike" cap="none" spc="0" normalizeH="0" baseline="0" noProof="0">
              <a:uLnTx/>
              <a:uFillTx/>
              <a:latin typeface="Verdana"/>
              <a:ea typeface="Verdana"/>
              <a:cs typeface="Verdana"/>
            </a:rPr>
            <a:t>La OSN solicita el servicio</a:t>
          </a:r>
          <a:endParaRPr lang="en-GB"/>
        </a:p>
      </dgm:t>
    </dgm:pt>
    <dgm:pt modelId="{7F0936A7-C9AC-D547-8016-DF36423349AC}" type="sibTrans" cxnId="{935DC4DA-1754-4698-BC3C-777CCD448FD3}">
      <dgm:prSet/>
      <dgm:spPr/>
      <dgm:t>
        <a:bodyPr/>
        <a:lstStyle/>
        <a:p>
          <a:endParaRPr lang="en-GB"/>
        </a:p>
      </dgm:t>
    </dgm:pt>
    <dgm:pt modelId="{A334E847-736E-BF47-BDC5-516D8E0887CD}" type="parTrans" cxnId="{61E5B4FC-908C-41DD-BDCD-B422F28C1585}">
      <dgm:prSet/>
      <dgm:spPr/>
      <dgm:t>
        <a:bodyPr/>
        <a:lstStyle/>
        <a:p>
          <a:endParaRPr lang="en-GB"/>
        </a:p>
      </dgm:t>
    </dgm:pt>
    <dgm:pt modelId="{7875DE73-74FE-4B44-ACF2-AD086A710BE9}">
      <dgm:prSet phldrT="[Text]" custT="1"/>
      <dgm:spPr/>
      <dgm:t>
        <a:bodyPr>
          <a:noAutofit/>
        </a:bodyPr>
        <a:lstStyle/>
        <a:p>
          <a:pPr rtl="0">
            <a:buClrTx/>
            <a:buSzPct val="80000"/>
            <a:buFont typeface="Arial" pitchFamily="34" charset="0"/>
            <a:buChar char="•"/>
          </a:pPr>
          <a:r>
            <a:rPr kumimoji="0" lang="es" sz="800" b="0" i="0" u="none" strike="noStrike" cap="none" spc="0" normalizeH="0" baseline="0" noProof="0">
              <a:uLnTx/>
              <a:uFillTx/>
              <a:latin typeface="Verdana"/>
              <a:ea typeface="Verdana"/>
              <a:cs typeface="Verdana"/>
            </a:rPr>
            <a:t>El Centro de Apoyo Regional nombra a un facilitador GSAT para ayudar a la OSN a preparar la evaluación.</a:t>
          </a:r>
          <a:endParaRPr lang="en-GB"/>
        </a:p>
      </dgm:t>
    </dgm:pt>
    <dgm:pt modelId="{DD6BBFC6-1364-5D4B-B9A4-C9BDA70EBD11}" type="sibTrans" cxnId="{61E5B4FC-908C-41DD-BDCD-B422F28C1585}">
      <dgm:prSet/>
      <dgm:spPr/>
      <dgm:t>
        <a:bodyPr/>
        <a:lstStyle/>
        <a:p>
          <a:endParaRPr lang="en-GB"/>
        </a:p>
      </dgm:t>
    </dgm:pt>
    <dgm:pt modelId="{C529195F-C637-9940-B3E8-156AAC34345A}" type="parTrans" cxnId="{366297EE-0AA1-41A1-8652-3F4A74FAB0CA}">
      <dgm:prSet/>
      <dgm:spPr/>
      <dgm:t>
        <a:bodyPr/>
        <a:lstStyle/>
        <a:p>
          <a:endParaRPr lang="en-GB"/>
        </a:p>
      </dgm:t>
    </dgm:pt>
    <dgm:pt modelId="{3D39768F-9285-1244-8E36-9B734E420FCF}">
      <dgm:prSet phldrT="[Text]" custT="1"/>
      <dgm:spPr/>
      <dgm:t>
        <a:bodyPr>
          <a:noAutofit/>
        </a:bodyPr>
        <a:lstStyle/>
        <a:p>
          <a:pPr rtl="0">
            <a:buClrTx/>
            <a:buSzPct val="80000"/>
            <a:buFont typeface="Arial" pitchFamily="34" charset="0"/>
            <a:buChar char="•"/>
          </a:pPr>
          <a:r>
            <a:rPr kumimoji="0" lang="es" sz="800" b="0" i="0" u="none" strike="noStrike" cap="none" spc="0" normalizeH="0" baseline="0" noProof="0">
              <a:uLnTx/>
              <a:uFillTx/>
              <a:latin typeface="Verdana"/>
              <a:ea typeface="Verdana"/>
              <a:cs typeface="Verdana"/>
            </a:rPr>
            <a:t>La Oficina Regional designa a un evaluador para llevar a cabo la evaluación.</a:t>
          </a:r>
          <a:endParaRPr lang="en-GB"/>
        </a:p>
      </dgm:t>
    </dgm:pt>
    <dgm:pt modelId="{96F97381-BEC0-D340-A4CE-1DB7462DA0ED}" type="sibTrans" cxnId="{366297EE-0AA1-41A1-8652-3F4A74FAB0CA}">
      <dgm:prSet/>
      <dgm:spPr/>
      <dgm:t>
        <a:bodyPr/>
        <a:lstStyle/>
        <a:p>
          <a:endParaRPr lang="en-GB"/>
        </a:p>
      </dgm:t>
    </dgm:pt>
    <dgm:pt modelId="{A1D00297-EED5-8946-A4F8-14E403092446}" type="parTrans" cxnId="{F51D3E68-4D72-423D-81B7-F6E2378F2284}">
      <dgm:prSet/>
      <dgm:spPr/>
      <dgm:t>
        <a:bodyPr/>
        <a:lstStyle/>
        <a:p>
          <a:endParaRPr lang="en-GB"/>
        </a:p>
      </dgm:t>
    </dgm:pt>
    <dgm:pt modelId="{D831F77B-C855-DF48-8356-413FB1C3EAD3}">
      <dgm:prSet phldrT="[Text]" custT="1"/>
      <dgm:spPr/>
      <dgm:t>
        <a:bodyPr>
          <a:noAutofit/>
        </a:bodyPr>
        <a:lstStyle/>
        <a:p>
          <a:pPr rtl="0">
            <a:buClrTx/>
            <a:buSzPct val="80000"/>
            <a:buFont typeface="Arial" pitchFamily="34" charset="0"/>
            <a:buChar char="•"/>
          </a:pPr>
          <a:r>
            <a:rPr kumimoji="0" lang="es" sz="800" b="0" i="0" u="none" strike="noStrike" cap="none" spc="0" normalizeH="0" baseline="0" noProof="0">
              <a:uLnTx/>
              <a:uFillTx/>
              <a:latin typeface="Verdana"/>
              <a:ea typeface="Verdana"/>
              <a:cs typeface="Verdana"/>
            </a:rPr>
            <a:t>El instructor explica la finalidad, las dimensiones, los criterios, las pruebas y la puntuación del Estándar.</a:t>
          </a:r>
          <a:endParaRPr lang="en-GB"/>
        </a:p>
      </dgm:t>
    </dgm:pt>
    <dgm:pt modelId="{4C3E8744-44DD-1743-955A-348E3E3E9D45}" type="sibTrans" cxnId="{F51D3E68-4D72-423D-81B7-F6E2378F2284}">
      <dgm:prSet/>
      <dgm:spPr/>
      <dgm:t>
        <a:bodyPr/>
        <a:lstStyle/>
        <a:p>
          <a:endParaRPr lang="en-GB"/>
        </a:p>
      </dgm:t>
    </dgm:pt>
    <dgm:pt modelId="{96B2B9F6-B5A3-9E4D-8BBC-2F5F8909ED72}" type="parTrans" cxnId="{DC4E7A6D-42CD-4051-AE23-69631D39A629}">
      <dgm:prSet/>
      <dgm:spPr/>
      <dgm:t>
        <a:bodyPr/>
        <a:lstStyle/>
        <a:p>
          <a:endParaRPr lang="en-GB"/>
        </a:p>
      </dgm:t>
    </dgm:pt>
    <dgm:pt modelId="{F35F918C-D701-904A-B10B-14228CB9548B}">
      <dgm:prSet phldrT="[Text]" custT="1"/>
      <dgm:spPr/>
      <dgm:t>
        <a:bodyPr>
          <a:noAutofit/>
        </a:bodyPr>
        <a:lstStyle/>
        <a:p>
          <a:pPr rtl="0">
            <a:buClrTx/>
            <a:buSzPct val="80000"/>
            <a:buFont typeface="Arial" pitchFamily="34" charset="0"/>
            <a:buChar char="•"/>
          </a:pPr>
          <a:r>
            <a:rPr kumimoji="0" lang="es" sz="1000" b="0" i="0" u="none" strike="noStrike" cap="none" spc="0" normalizeH="0" baseline="0" noProof="0">
              <a:uLnTx/>
              <a:uFillTx/>
              <a:latin typeface="Verdana"/>
              <a:ea typeface="Verdana"/>
              <a:cs typeface="Verdana"/>
            </a:rPr>
            <a:t>La OSN supervisa la preparación de la evaluación, con la ayuda del instructor.</a:t>
          </a:r>
          <a:endParaRPr lang="en-GB"/>
        </a:p>
      </dgm:t>
    </dgm:pt>
    <dgm:pt modelId="{DCE75D94-E730-F941-8179-9CD77228F176}" type="sibTrans" cxnId="{DC4E7A6D-42CD-4051-AE23-69631D39A629}">
      <dgm:prSet/>
      <dgm:spPr/>
      <dgm:t>
        <a:bodyPr/>
        <a:lstStyle/>
        <a:p>
          <a:endParaRPr lang="en-GB"/>
        </a:p>
      </dgm:t>
    </dgm:pt>
    <dgm:pt modelId="{9F9C1528-1DD5-6345-909A-F66A499A303B}" type="pres">
      <dgm:prSet presAssocID="{054CD95B-DBBA-DF4F-8B2D-957136F077B2}" presName="Name0" presStyleCnt="0">
        <dgm:presLayoutVars>
          <dgm:dir/>
          <dgm:resizeHandles val="exact"/>
        </dgm:presLayoutVars>
      </dgm:prSet>
      <dgm:spPr/>
    </dgm:pt>
    <dgm:pt modelId="{AC021E2C-E65D-8449-845B-CF2597F6EFC8}" type="pres">
      <dgm:prSet presAssocID="{118A7B01-7348-3A48-A002-4EFA3C4F7665}" presName="node" presStyleLbl="node1" presStyleIdx="0" presStyleCnt="5">
        <dgm:presLayoutVars>
          <dgm:bulletEnabled val="1"/>
        </dgm:presLayoutVars>
      </dgm:prSet>
      <dgm:spPr/>
    </dgm:pt>
    <dgm:pt modelId="{156889F0-D4CC-C546-953A-084189892B9B}" type="pres">
      <dgm:prSet presAssocID="{7F0936A7-C9AC-D547-8016-DF36423349AC}" presName="sibTrans" presStyleLbl="sibTrans2D1" presStyleIdx="0" presStyleCnt="4"/>
      <dgm:spPr/>
    </dgm:pt>
    <dgm:pt modelId="{521239EB-0EBC-5146-89BB-B7D26744C887}" type="pres">
      <dgm:prSet presAssocID="{7F0936A7-C9AC-D547-8016-DF36423349AC}" presName="connectorText" presStyleLbl="sibTrans2D1" presStyleIdx="0" presStyleCnt="4"/>
      <dgm:spPr/>
    </dgm:pt>
    <dgm:pt modelId="{858AFA44-02D2-1D4C-B479-500EAB949CEA}" type="pres">
      <dgm:prSet presAssocID="{7875DE73-74FE-4B44-ACF2-AD086A710BE9}" presName="node" presStyleLbl="node1" presStyleIdx="1" presStyleCnt="5" custLinFactNeighborX="12007" custLinFactNeighborY="856">
        <dgm:presLayoutVars>
          <dgm:bulletEnabled val="1"/>
        </dgm:presLayoutVars>
      </dgm:prSet>
      <dgm:spPr/>
    </dgm:pt>
    <dgm:pt modelId="{651A9B7B-083C-E145-A52F-CC3450E2E4C3}" type="pres">
      <dgm:prSet presAssocID="{DD6BBFC6-1364-5D4B-B9A4-C9BDA70EBD11}" presName="sibTrans" presStyleLbl="sibTrans2D1" presStyleIdx="1" presStyleCnt="4"/>
      <dgm:spPr/>
    </dgm:pt>
    <dgm:pt modelId="{6C37D45A-E498-5241-8CFE-EBEBDF05F539}" type="pres">
      <dgm:prSet presAssocID="{DD6BBFC6-1364-5D4B-B9A4-C9BDA70EBD11}" presName="connectorText" presStyleLbl="sibTrans2D1" presStyleIdx="1" presStyleCnt="4"/>
      <dgm:spPr/>
    </dgm:pt>
    <dgm:pt modelId="{7568B907-73DB-5A4A-B31C-687DF99BEDFF}" type="pres">
      <dgm:prSet presAssocID="{3D39768F-9285-1244-8E36-9B734E420FCF}" presName="node" presStyleLbl="node1" presStyleIdx="2" presStyleCnt="5">
        <dgm:presLayoutVars>
          <dgm:bulletEnabled val="1"/>
        </dgm:presLayoutVars>
      </dgm:prSet>
      <dgm:spPr/>
    </dgm:pt>
    <dgm:pt modelId="{3E284F66-AB5B-4C46-AA54-B3EF06F01F15}" type="pres">
      <dgm:prSet presAssocID="{96F97381-BEC0-D340-A4CE-1DB7462DA0ED}" presName="sibTrans" presStyleLbl="sibTrans2D1" presStyleIdx="2" presStyleCnt="4"/>
      <dgm:spPr/>
    </dgm:pt>
    <dgm:pt modelId="{540FB6B9-709A-E248-9036-C6CE9C2DD29D}" type="pres">
      <dgm:prSet presAssocID="{96F97381-BEC0-D340-A4CE-1DB7462DA0ED}" presName="connectorText" presStyleLbl="sibTrans2D1" presStyleIdx="2" presStyleCnt="4"/>
      <dgm:spPr/>
    </dgm:pt>
    <dgm:pt modelId="{F2BF9C5F-DD4C-D546-A31E-F636C90D3144}" type="pres">
      <dgm:prSet presAssocID="{D831F77B-C855-DF48-8356-413FB1C3EAD3}" presName="node" presStyleLbl="node1" presStyleIdx="3" presStyleCnt="5">
        <dgm:presLayoutVars>
          <dgm:bulletEnabled val="1"/>
        </dgm:presLayoutVars>
      </dgm:prSet>
      <dgm:spPr/>
    </dgm:pt>
    <dgm:pt modelId="{A0E47A4C-1F87-0447-B659-CDEF64E3D9AA}" type="pres">
      <dgm:prSet presAssocID="{4C3E8744-44DD-1743-955A-348E3E3E9D45}" presName="sibTrans" presStyleLbl="sibTrans2D1" presStyleIdx="3" presStyleCnt="4"/>
      <dgm:spPr/>
    </dgm:pt>
    <dgm:pt modelId="{AFFB290B-D6BA-4F46-94B2-4D46862611BC}" type="pres">
      <dgm:prSet presAssocID="{4C3E8744-44DD-1743-955A-348E3E3E9D45}" presName="connectorText" presStyleLbl="sibTrans2D1" presStyleIdx="3" presStyleCnt="4"/>
      <dgm:spPr/>
    </dgm:pt>
    <dgm:pt modelId="{1540C764-0035-AA49-87AB-E5089526720E}" type="pres">
      <dgm:prSet presAssocID="{F35F918C-D701-904A-B10B-14228CB9548B}" presName="node" presStyleLbl="node1" presStyleIdx="4" presStyleCnt="5">
        <dgm:presLayoutVars>
          <dgm:bulletEnabled val="1"/>
        </dgm:presLayoutVars>
      </dgm:prSet>
      <dgm:spPr/>
    </dgm:pt>
  </dgm:ptLst>
  <dgm:cxnLst>
    <dgm:cxn modelId="{79072705-F734-4FF2-8171-14A6B2322CD0}" type="presOf" srcId="{4C3E8744-44DD-1743-955A-348E3E3E9D45}" destId="{AFFB290B-D6BA-4F46-94B2-4D46862611BC}" srcOrd="1" destOrd="0" presId="urn:microsoft.com/office/officeart/2005/8/layout/process1"/>
    <dgm:cxn modelId="{EABB2413-C502-42A2-8BA8-28E592C7765B}" type="presOf" srcId="{DD6BBFC6-1364-5D4B-B9A4-C9BDA70EBD11}" destId="{6C37D45A-E498-5241-8CFE-EBEBDF05F539}" srcOrd="1" destOrd="0" presId="urn:microsoft.com/office/officeart/2005/8/layout/process1"/>
    <dgm:cxn modelId="{FB4E192F-2060-4A71-B811-2C57D9618695}" type="presOf" srcId="{054CD95B-DBBA-DF4F-8B2D-957136F077B2}" destId="{9F9C1528-1DD5-6345-909A-F66A499A303B}" srcOrd="0" destOrd="0" presId="urn:microsoft.com/office/officeart/2005/8/layout/process1"/>
    <dgm:cxn modelId="{FA76AE31-F87A-4E58-977F-EF7FE566B39C}" type="presOf" srcId="{7875DE73-74FE-4B44-ACF2-AD086A710BE9}" destId="{858AFA44-02D2-1D4C-B479-500EAB949CEA}" srcOrd="0" destOrd="0" presId="urn:microsoft.com/office/officeart/2005/8/layout/process1"/>
    <dgm:cxn modelId="{F662F33F-A1A2-4279-AD60-B4FEF389D852}" type="presOf" srcId="{96F97381-BEC0-D340-A4CE-1DB7462DA0ED}" destId="{540FB6B9-709A-E248-9036-C6CE9C2DD29D}" srcOrd="1" destOrd="0" presId="urn:microsoft.com/office/officeart/2005/8/layout/process1"/>
    <dgm:cxn modelId="{DAACC846-309D-4791-BEF0-A89DE41C7B05}" type="presOf" srcId="{3D39768F-9285-1244-8E36-9B734E420FCF}" destId="{7568B907-73DB-5A4A-B31C-687DF99BEDFF}" srcOrd="0" destOrd="0" presId="urn:microsoft.com/office/officeart/2005/8/layout/process1"/>
    <dgm:cxn modelId="{F8E74A4B-D366-4470-ADB6-740619C64368}" type="presOf" srcId="{4C3E8744-44DD-1743-955A-348E3E3E9D45}" destId="{A0E47A4C-1F87-0447-B659-CDEF64E3D9AA}" srcOrd="0" destOrd="0" presId="urn:microsoft.com/office/officeart/2005/8/layout/process1"/>
    <dgm:cxn modelId="{6569F662-233C-470D-AAA6-953040D7D3A6}" type="presOf" srcId="{7F0936A7-C9AC-D547-8016-DF36423349AC}" destId="{156889F0-D4CC-C546-953A-084189892B9B}" srcOrd="0" destOrd="0" presId="urn:microsoft.com/office/officeart/2005/8/layout/process1"/>
    <dgm:cxn modelId="{F51D3E68-4D72-423D-81B7-F6E2378F2284}" srcId="{054CD95B-DBBA-DF4F-8B2D-957136F077B2}" destId="{D831F77B-C855-DF48-8356-413FB1C3EAD3}" srcOrd="3" destOrd="0" parTransId="{A1D00297-EED5-8946-A4F8-14E403092446}" sibTransId="{4C3E8744-44DD-1743-955A-348E3E3E9D45}"/>
    <dgm:cxn modelId="{DC4E7A6D-42CD-4051-AE23-69631D39A629}" srcId="{054CD95B-DBBA-DF4F-8B2D-957136F077B2}" destId="{F35F918C-D701-904A-B10B-14228CB9548B}" srcOrd="4" destOrd="0" parTransId="{96B2B9F6-B5A3-9E4D-8BBC-2F5F8909ED72}" sibTransId="{DCE75D94-E730-F941-8179-9CD77228F176}"/>
    <dgm:cxn modelId="{C09AC271-9E39-42B7-B770-C13C6A60BF91}" type="presOf" srcId="{96F97381-BEC0-D340-A4CE-1DB7462DA0ED}" destId="{3E284F66-AB5B-4C46-AA54-B3EF06F01F15}" srcOrd="0" destOrd="0" presId="urn:microsoft.com/office/officeart/2005/8/layout/process1"/>
    <dgm:cxn modelId="{1E02B398-326B-4ACC-A2EE-00F4CF5B40AC}" type="presOf" srcId="{7F0936A7-C9AC-D547-8016-DF36423349AC}" destId="{521239EB-0EBC-5146-89BB-B7D26744C887}" srcOrd="1" destOrd="0" presId="urn:microsoft.com/office/officeart/2005/8/layout/process1"/>
    <dgm:cxn modelId="{28A352A8-BBE6-4B10-814B-01C4313B9AD1}" type="presOf" srcId="{D831F77B-C855-DF48-8356-413FB1C3EAD3}" destId="{F2BF9C5F-DD4C-D546-A31E-F636C90D3144}" srcOrd="0" destOrd="0" presId="urn:microsoft.com/office/officeart/2005/8/layout/process1"/>
    <dgm:cxn modelId="{D98262BA-C509-4992-9EF8-119237EEBEC1}" type="presOf" srcId="{F35F918C-D701-904A-B10B-14228CB9548B}" destId="{1540C764-0035-AA49-87AB-E5089526720E}" srcOrd="0" destOrd="0" presId="urn:microsoft.com/office/officeart/2005/8/layout/process1"/>
    <dgm:cxn modelId="{DBAC68C2-8529-4B2A-B3F4-62B4123A1093}" type="presOf" srcId="{DD6BBFC6-1364-5D4B-B9A4-C9BDA70EBD11}" destId="{651A9B7B-083C-E145-A52F-CC3450E2E4C3}" srcOrd="0" destOrd="0" presId="urn:microsoft.com/office/officeart/2005/8/layout/process1"/>
    <dgm:cxn modelId="{935DC4DA-1754-4698-BC3C-777CCD448FD3}" srcId="{054CD95B-DBBA-DF4F-8B2D-957136F077B2}" destId="{118A7B01-7348-3A48-A002-4EFA3C4F7665}" srcOrd="0" destOrd="0" parTransId="{9A672274-F6AA-E043-B08B-B0DBE11212B2}" sibTransId="{7F0936A7-C9AC-D547-8016-DF36423349AC}"/>
    <dgm:cxn modelId="{F82951E2-B366-4B60-889D-244EE9EED6EB}" type="presOf" srcId="{118A7B01-7348-3A48-A002-4EFA3C4F7665}" destId="{AC021E2C-E65D-8449-845B-CF2597F6EFC8}" srcOrd="0" destOrd="0" presId="urn:microsoft.com/office/officeart/2005/8/layout/process1"/>
    <dgm:cxn modelId="{366297EE-0AA1-41A1-8652-3F4A74FAB0CA}" srcId="{054CD95B-DBBA-DF4F-8B2D-957136F077B2}" destId="{3D39768F-9285-1244-8E36-9B734E420FCF}" srcOrd="2" destOrd="0" parTransId="{C529195F-C637-9940-B3E8-156AAC34345A}" sibTransId="{96F97381-BEC0-D340-A4CE-1DB7462DA0ED}"/>
    <dgm:cxn modelId="{61E5B4FC-908C-41DD-BDCD-B422F28C1585}" srcId="{054CD95B-DBBA-DF4F-8B2D-957136F077B2}" destId="{7875DE73-74FE-4B44-ACF2-AD086A710BE9}" srcOrd="1" destOrd="0" parTransId="{A334E847-736E-BF47-BDC5-516D8E0887CD}" sibTransId="{DD6BBFC6-1364-5D4B-B9A4-C9BDA70EBD11}"/>
    <dgm:cxn modelId="{F474D85A-6D95-4603-9F94-CA52B30B52DF}" type="presParOf" srcId="{9F9C1528-1DD5-6345-909A-F66A499A303B}" destId="{AC021E2C-E65D-8449-845B-CF2597F6EFC8}" srcOrd="0" destOrd="0" presId="urn:microsoft.com/office/officeart/2005/8/layout/process1"/>
    <dgm:cxn modelId="{A8E14930-1C2E-4C73-86B7-2D3A0B671EA9}" type="presParOf" srcId="{9F9C1528-1DD5-6345-909A-F66A499A303B}" destId="{156889F0-D4CC-C546-953A-084189892B9B}" srcOrd="1" destOrd="0" presId="urn:microsoft.com/office/officeart/2005/8/layout/process1"/>
    <dgm:cxn modelId="{A5CE117F-845A-488C-86B4-91078795EEEE}" type="presParOf" srcId="{156889F0-D4CC-C546-953A-084189892B9B}" destId="{521239EB-0EBC-5146-89BB-B7D26744C887}" srcOrd="0" destOrd="0" presId="urn:microsoft.com/office/officeart/2005/8/layout/process1"/>
    <dgm:cxn modelId="{72EDD5BF-4FF6-4B24-A9EA-B2606DC9F92D}" type="presParOf" srcId="{9F9C1528-1DD5-6345-909A-F66A499A303B}" destId="{858AFA44-02D2-1D4C-B479-500EAB949CEA}" srcOrd="2" destOrd="0" presId="urn:microsoft.com/office/officeart/2005/8/layout/process1"/>
    <dgm:cxn modelId="{46B54D32-BF7F-4F15-871E-6873A71C831C}" type="presParOf" srcId="{9F9C1528-1DD5-6345-909A-F66A499A303B}" destId="{651A9B7B-083C-E145-A52F-CC3450E2E4C3}" srcOrd="3" destOrd="0" presId="urn:microsoft.com/office/officeart/2005/8/layout/process1"/>
    <dgm:cxn modelId="{BC621FA1-424C-4CF6-8338-4FD5CF940B15}" type="presParOf" srcId="{651A9B7B-083C-E145-A52F-CC3450E2E4C3}" destId="{6C37D45A-E498-5241-8CFE-EBEBDF05F539}" srcOrd="0" destOrd="0" presId="urn:microsoft.com/office/officeart/2005/8/layout/process1"/>
    <dgm:cxn modelId="{44260BBF-D3CB-4987-825F-AC4C6666AF26}" type="presParOf" srcId="{9F9C1528-1DD5-6345-909A-F66A499A303B}" destId="{7568B907-73DB-5A4A-B31C-687DF99BEDFF}" srcOrd="4" destOrd="0" presId="urn:microsoft.com/office/officeart/2005/8/layout/process1"/>
    <dgm:cxn modelId="{F236A5C3-2916-43BF-85B2-FCB30D0D2FE9}" type="presParOf" srcId="{9F9C1528-1DD5-6345-909A-F66A499A303B}" destId="{3E284F66-AB5B-4C46-AA54-B3EF06F01F15}" srcOrd="5" destOrd="0" presId="urn:microsoft.com/office/officeart/2005/8/layout/process1"/>
    <dgm:cxn modelId="{B67A8DA7-ACE9-4917-B181-E573A30A22AD}" type="presParOf" srcId="{3E284F66-AB5B-4C46-AA54-B3EF06F01F15}" destId="{540FB6B9-709A-E248-9036-C6CE9C2DD29D}" srcOrd="0" destOrd="0" presId="urn:microsoft.com/office/officeart/2005/8/layout/process1"/>
    <dgm:cxn modelId="{38C18E9F-2D35-43BA-8D6B-37C4DE817655}" type="presParOf" srcId="{9F9C1528-1DD5-6345-909A-F66A499A303B}" destId="{F2BF9C5F-DD4C-D546-A31E-F636C90D3144}" srcOrd="6" destOrd="0" presId="urn:microsoft.com/office/officeart/2005/8/layout/process1"/>
    <dgm:cxn modelId="{33D9C8A4-5721-4D59-B501-44BDF17FF641}" type="presParOf" srcId="{9F9C1528-1DD5-6345-909A-F66A499A303B}" destId="{A0E47A4C-1F87-0447-B659-CDEF64E3D9AA}" srcOrd="7" destOrd="0" presId="urn:microsoft.com/office/officeart/2005/8/layout/process1"/>
    <dgm:cxn modelId="{234EB6DC-C368-4B5D-960D-DC9BE41C2EB0}" type="presParOf" srcId="{A0E47A4C-1F87-0447-B659-CDEF64E3D9AA}" destId="{AFFB290B-D6BA-4F46-94B2-4D46862611BC}" srcOrd="0" destOrd="0" presId="urn:microsoft.com/office/officeart/2005/8/layout/process1"/>
    <dgm:cxn modelId="{DC8C6532-8467-42AE-8645-EFD9961750B2}" type="presParOf" srcId="{9F9C1528-1DD5-6345-909A-F66A499A303B}" destId="{1540C764-0035-AA49-87AB-E5089526720E}"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47583DD6-DD0A-0740-BBC4-DD39F1EE276A}"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GB"/>
        </a:p>
      </dgm:t>
    </dgm:pt>
    <dgm:pt modelId="{2C4F38FD-CAFF-D744-8CC4-323222627F7D}" type="parTrans" cxnId="{71BE3AC0-172A-4F61-868F-3D0B832D89DE}">
      <dgm:prSet/>
      <dgm:spPr/>
      <dgm:t>
        <a:bodyPr/>
        <a:lstStyle/>
        <a:p>
          <a:endParaRPr lang="en-GB"/>
        </a:p>
      </dgm:t>
    </dgm:pt>
    <dgm:pt modelId="{5C015F88-ADDA-FF4D-8CF5-04BD449D0E47}">
      <dgm:prSet phldrT="[Text]" custT="1"/>
      <dgm:spPr/>
      <dgm:t>
        <a:bodyPr>
          <a:noAutofit/>
        </a:bodyPr>
        <a:lstStyle/>
        <a:p>
          <a:pPr rtl="0">
            <a:buClrTx/>
            <a:buSzPct val="80000"/>
            <a:buFont typeface="Arial" pitchFamily="34" charset="0"/>
            <a:buChar char="•"/>
          </a:pPr>
          <a:r>
            <a:rPr kumimoji="0" lang="es" sz="1300" b="0" i="0" u="none" strike="noStrike" cap="none" spc="0" normalizeH="0" baseline="0" noProof="0">
              <a:uLnTx/>
              <a:uFillTx/>
              <a:latin typeface="Verdana"/>
              <a:ea typeface="Verdana"/>
              <a:cs typeface="Verdana"/>
            </a:rPr>
            <a:t>El evaluador recibe de antemano información importante sobre la OSN (sitio web, estatutos, informes)</a:t>
          </a:r>
          <a:endParaRPr lang="en-GB"/>
        </a:p>
      </dgm:t>
    </dgm:pt>
    <dgm:pt modelId="{448AE7ED-8ADD-B149-BFF6-1DD40C8B8D75}" type="sibTrans" cxnId="{71BE3AC0-172A-4F61-868F-3D0B832D89DE}">
      <dgm:prSet/>
      <dgm:spPr/>
      <dgm:t>
        <a:bodyPr/>
        <a:lstStyle/>
        <a:p>
          <a:endParaRPr lang="en-GB"/>
        </a:p>
      </dgm:t>
    </dgm:pt>
    <dgm:pt modelId="{3CF9A7D2-81E7-3E44-A4F7-D6A8A541058C}" type="parTrans" cxnId="{54D71E4C-B2AD-4140-BF7B-BFF0F17FFC03}">
      <dgm:prSet/>
      <dgm:spPr/>
      <dgm:t>
        <a:bodyPr/>
        <a:lstStyle/>
        <a:p>
          <a:endParaRPr lang="en-GB"/>
        </a:p>
      </dgm:t>
    </dgm:pt>
    <dgm:pt modelId="{3E087270-BBAE-A84D-9122-95FF5D7D9DC0}">
      <dgm:prSet phldrT="[Text]" custT="1"/>
      <dgm:spPr/>
      <dgm:t>
        <a:bodyPr>
          <a:noAutofit/>
        </a:bodyPr>
        <a:lstStyle/>
        <a:p>
          <a:pPr rtl="0">
            <a:buClrTx/>
            <a:buSzPct val="80000"/>
            <a:buFont typeface="Arial" pitchFamily="34" charset="0"/>
            <a:buChar char="•"/>
          </a:pPr>
          <a:r>
            <a:rPr kumimoji="0" lang="es" sz="1300" b="0" i="0" u="none" strike="noStrike" cap="none" spc="0" normalizeH="0" baseline="0" noProof="0">
              <a:uLnTx/>
              <a:uFillTx/>
              <a:latin typeface="Verdana"/>
              <a:ea typeface="Verdana"/>
              <a:cs typeface="Verdana"/>
            </a:rPr>
            <a:t>La oficina regional presenta el evaluador al facilitador y a la OSN 3-4 semanas antes de la evaluación</a:t>
          </a:r>
          <a:endParaRPr lang="en-GB"/>
        </a:p>
      </dgm:t>
    </dgm:pt>
    <dgm:pt modelId="{4CB9DFE0-E7CF-9942-A989-00303F2CA764}" type="sibTrans" cxnId="{54D71E4C-B2AD-4140-BF7B-BFF0F17FFC03}">
      <dgm:prSet/>
      <dgm:spPr/>
      <dgm:t>
        <a:bodyPr/>
        <a:lstStyle/>
        <a:p>
          <a:endParaRPr lang="en-GB"/>
        </a:p>
      </dgm:t>
    </dgm:pt>
    <dgm:pt modelId="{F8874168-4633-9D4F-B011-5BE924370CA5}" type="parTrans" cxnId="{7A66266B-2387-4AA8-89DF-1DAE60EF356C}">
      <dgm:prSet/>
      <dgm:spPr/>
      <dgm:t>
        <a:bodyPr/>
        <a:lstStyle/>
        <a:p>
          <a:endParaRPr lang="en-GB"/>
        </a:p>
      </dgm:t>
    </dgm:pt>
    <dgm:pt modelId="{09424F8C-3A5A-154D-91C1-5E018EE294E5}">
      <dgm:prSet phldrT="[Text]" custT="1"/>
      <dgm:spPr/>
      <dgm:t>
        <a:bodyPr>
          <a:noAutofit/>
        </a:bodyPr>
        <a:lstStyle/>
        <a:p>
          <a:pPr rtl="0">
            <a:buClrTx/>
            <a:buSzPct val="80000"/>
            <a:buFont typeface="Arial" pitchFamily="34" charset="0"/>
            <a:buChar char="•"/>
          </a:pPr>
          <a:r>
            <a:rPr kumimoji="0" lang="es" sz="1300" b="0" i="0" u="none" strike="noStrike" cap="none" spc="0" normalizeH="0" baseline="0" noProof="0">
              <a:uLnTx/>
              <a:uFillTx/>
              <a:latin typeface="Verdana"/>
              <a:ea typeface="Verdana"/>
              <a:cs typeface="Verdana"/>
            </a:rPr>
            <a:t>Calendario de auditoría utilizado, con el calendario final acordado por correo electrónico</a:t>
          </a:r>
          <a:endParaRPr lang="en-GB"/>
        </a:p>
      </dgm:t>
    </dgm:pt>
    <dgm:pt modelId="{BE375DCC-FCD3-A746-91CF-051123554010}" type="sibTrans" cxnId="{7A66266B-2387-4AA8-89DF-1DAE60EF356C}">
      <dgm:prSet/>
      <dgm:spPr/>
      <dgm:t>
        <a:bodyPr/>
        <a:lstStyle/>
        <a:p>
          <a:endParaRPr lang="en-GB"/>
        </a:p>
      </dgm:t>
    </dgm:pt>
    <dgm:pt modelId="{953487F5-5AFB-4F4C-9EB8-7042B3A5767F}" type="parTrans" cxnId="{34F63004-586F-4C73-84F4-7F1A52CE0067}">
      <dgm:prSet/>
      <dgm:spPr/>
      <dgm:t>
        <a:bodyPr/>
        <a:lstStyle/>
        <a:p>
          <a:endParaRPr lang="en-GB"/>
        </a:p>
      </dgm:t>
    </dgm:pt>
    <dgm:pt modelId="{1A1A747B-F585-DF45-B6B3-6CFC60995C0F}">
      <dgm:prSet phldrT="[Text]" custT="1"/>
      <dgm:spPr/>
      <dgm:t>
        <a:bodyPr>
          <a:noAutofit/>
        </a:bodyPr>
        <a:lstStyle/>
        <a:p>
          <a:pPr rtl="0">
            <a:buClrTx/>
            <a:buSzPct val="80000"/>
            <a:buFont typeface="Arial" pitchFamily="34" charset="0"/>
            <a:buChar char="•"/>
          </a:pPr>
          <a:r>
            <a:rPr kumimoji="0" lang="es" sz="1300" b="0" i="0" u="none" strike="noStrike" cap="none" spc="0" normalizeH="0" baseline="0" noProof="0">
              <a:uLnTx/>
              <a:uFillTx/>
              <a:latin typeface="Verdana"/>
              <a:ea typeface="Verdana"/>
              <a:cs typeface="Verdana"/>
            </a:rPr>
            <a:t>Reunión inicial celebrada durante la evaluación, presidida por el evaluador para las presentaciones y la confirmación del calendario.</a:t>
          </a:r>
          <a:endParaRPr lang="en-GB"/>
        </a:p>
      </dgm:t>
    </dgm:pt>
    <dgm:pt modelId="{56FB4B7C-0A34-7243-8CF4-85F1CB16DDE8}" type="sibTrans" cxnId="{34F63004-586F-4C73-84F4-7F1A52CE0067}">
      <dgm:prSet/>
      <dgm:spPr/>
      <dgm:t>
        <a:bodyPr/>
        <a:lstStyle/>
        <a:p>
          <a:endParaRPr lang="en-GB"/>
        </a:p>
      </dgm:t>
    </dgm:pt>
    <dgm:pt modelId="{459E1CF2-9DBE-BC49-A718-C02D121018F5}" type="parTrans" cxnId="{9816AAC1-A828-4236-9154-DA38F9DD31B5}">
      <dgm:prSet/>
      <dgm:spPr/>
      <dgm:t>
        <a:bodyPr/>
        <a:lstStyle/>
        <a:p>
          <a:endParaRPr lang="en-GB"/>
        </a:p>
      </dgm:t>
    </dgm:pt>
    <dgm:pt modelId="{D88F26CF-5866-9A4C-935E-F81E4C60C9C1}">
      <dgm:prSet phldrT="[Text]" custT="1"/>
      <dgm:spPr/>
      <dgm:t>
        <a:bodyPr>
          <a:noAutofit/>
        </a:bodyPr>
        <a:lstStyle/>
        <a:p>
          <a:pPr rtl="0">
            <a:buClrTx/>
            <a:buSzPct val="80000"/>
            <a:buFont typeface="Arial" pitchFamily="34" charset="0"/>
            <a:buChar char="•"/>
          </a:pPr>
          <a:r>
            <a:rPr kumimoji="0" lang="es" sz="1300" b="0" i="0" u="none" strike="noStrike" cap="none" spc="0" normalizeH="0" baseline="0" noProof="0">
              <a:uLnTx/>
              <a:uFillTx/>
              <a:latin typeface="Verdana"/>
              <a:ea typeface="Verdana"/>
              <a:cs typeface="Verdana"/>
            </a:rPr>
            <a:t>La OSN crea equipos, los asigna a dimensiones y comunica plazos y expectativas.</a:t>
          </a:r>
          <a:endParaRPr lang="en-GB"/>
        </a:p>
      </dgm:t>
    </dgm:pt>
    <dgm:pt modelId="{016B847E-F690-5344-BE01-15CA141CB1B0}" type="sibTrans" cxnId="{9816AAC1-A828-4236-9154-DA38F9DD31B5}">
      <dgm:prSet/>
      <dgm:spPr/>
      <dgm:t>
        <a:bodyPr/>
        <a:lstStyle/>
        <a:p>
          <a:endParaRPr lang="en-GB"/>
        </a:p>
      </dgm:t>
    </dgm:pt>
    <dgm:pt modelId="{D72C3AD4-54DD-6C41-B594-F7DC2B3D0DFE}" type="pres">
      <dgm:prSet presAssocID="{47583DD6-DD0A-0740-BBC4-DD39F1EE276A}" presName="diagram" presStyleCnt="0">
        <dgm:presLayoutVars>
          <dgm:dir/>
          <dgm:resizeHandles val="exact"/>
        </dgm:presLayoutVars>
      </dgm:prSet>
      <dgm:spPr/>
    </dgm:pt>
    <dgm:pt modelId="{D936AC4D-C331-7444-8158-3D1CC5B4D28D}" type="pres">
      <dgm:prSet presAssocID="{5C015F88-ADDA-FF4D-8CF5-04BD449D0E47}" presName="node" presStyleLbl="node1" presStyleIdx="0" presStyleCnt="5">
        <dgm:presLayoutVars>
          <dgm:bulletEnabled val="1"/>
        </dgm:presLayoutVars>
      </dgm:prSet>
      <dgm:spPr/>
    </dgm:pt>
    <dgm:pt modelId="{FEAA64B5-9F05-7541-AE82-29390F7A885A}" type="pres">
      <dgm:prSet presAssocID="{448AE7ED-8ADD-B149-BFF6-1DD40C8B8D75}" presName="sibTrans" presStyleCnt="0"/>
      <dgm:spPr/>
    </dgm:pt>
    <dgm:pt modelId="{EAB25262-06EE-E94F-B6AB-71948E0644C2}" type="pres">
      <dgm:prSet presAssocID="{3E087270-BBAE-A84D-9122-95FF5D7D9DC0}" presName="node" presStyleLbl="node1" presStyleIdx="1" presStyleCnt="5">
        <dgm:presLayoutVars>
          <dgm:bulletEnabled val="1"/>
        </dgm:presLayoutVars>
      </dgm:prSet>
      <dgm:spPr/>
    </dgm:pt>
    <dgm:pt modelId="{22858527-A054-F846-817B-6460A7DB40FB}" type="pres">
      <dgm:prSet presAssocID="{4CB9DFE0-E7CF-9942-A989-00303F2CA764}" presName="sibTrans" presStyleCnt="0"/>
      <dgm:spPr/>
    </dgm:pt>
    <dgm:pt modelId="{078E0481-3FE2-BA4E-8ACE-18438CAA7F12}" type="pres">
      <dgm:prSet presAssocID="{09424F8C-3A5A-154D-91C1-5E018EE294E5}" presName="node" presStyleLbl="node1" presStyleIdx="2" presStyleCnt="5">
        <dgm:presLayoutVars>
          <dgm:bulletEnabled val="1"/>
        </dgm:presLayoutVars>
      </dgm:prSet>
      <dgm:spPr/>
    </dgm:pt>
    <dgm:pt modelId="{A1253D56-5E01-7642-94A6-E76C8C4F8100}" type="pres">
      <dgm:prSet presAssocID="{BE375DCC-FCD3-A746-91CF-051123554010}" presName="sibTrans" presStyleCnt="0"/>
      <dgm:spPr/>
    </dgm:pt>
    <dgm:pt modelId="{9753F8E4-E6E8-E243-AD1C-7F70FBD06C10}" type="pres">
      <dgm:prSet presAssocID="{1A1A747B-F585-DF45-B6B3-6CFC60995C0F}" presName="node" presStyleLbl="node1" presStyleIdx="3" presStyleCnt="5">
        <dgm:presLayoutVars>
          <dgm:bulletEnabled val="1"/>
        </dgm:presLayoutVars>
      </dgm:prSet>
      <dgm:spPr/>
    </dgm:pt>
    <dgm:pt modelId="{A03D93C7-5785-AE47-9542-4E0C5BF55661}" type="pres">
      <dgm:prSet presAssocID="{56FB4B7C-0A34-7243-8CF4-85F1CB16DDE8}" presName="sibTrans" presStyleCnt="0"/>
      <dgm:spPr/>
    </dgm:pt>
    <dgm:pt modelId="{24C8C90B-BF22-6A4E-8DB3-A13EA911E84D}" type="pres">
      <dgm:prSet presAssocID="{D88F26CF-5866-9A4C-935E-F81E4C60C9C1}" presName="node" presStyleLbl="node1" presStyleIdx="4" presStyleCnt="5">
        <dgm:presLayoutVars>
          <dgm:bulletEnabled val="1"/>
        </dgm:presLayoutVars>
      </dgm:prSet>
      <dgm:spPr/>
    </dgm:pt>
  </dgm:ptLst>
  <dgm:cxnLst>
    <dgm:cxn modelId="{34F63004-586F-4C73-84F4-7F1A52CE0067}" srcId="{47583DD6-DD0A-0740-BBC4-DD39F1EE276A}" destId="{1A1A747B-F585-DF45-B6B3-6CFC60995C0F}" srcOrd="3" destOrd="0" parTransId="{953487F5-5AFB-4F4C-9EB8-7042B3A5767F}" sibTransId="{56FB4B7C-0A34-7243-8CF4-85F1CB16DDE8}"/>
    <dgm:cxn modelId="{B1232D12-BBC5-4BF4-904B-F82C007A0F2B}" type="presOf" srcId="{47583DD6-DD0A-0740-BBC4-DD39F1EE276A}" destId="{D72C3AD4-54DD-6C41-B594-F7DC2B3D0DFE}" srcOrd="0" destOrd="0" presId="urn:microsoft.com/office/officeart/2005/8/layout/default"/>
    <dgm:cxn modelId="{5D58D249-1480-478B-8FD1-9A0ED5DE8C16}" type="presOf" srcId="{3E087270-BBAE-A84D-9122-95FF5D7D9DC0}" destId="{EAB25262-06EE-E94F-B6AB-71948E0644C2}" srcOrd="0" destOrd="0" presId="urn:microsoft.com/office/officeart/2005/8/layout/default"/>
    <dgm:cxn modelId="{54D71E4C-B2AD-4140-BF7B-BFF0F17FFC03}" srcId="{47583DD6-DD0A-0740-BBC4-DD39F1EE276A}" destId="{3E087270-BBAE-A84D-9122-95FF5D7D9DC0}" srcOrd="1" destOrd="0" parTransId="{3CF9A7D2-81E7-3E44-A4F7-D6A8A541058C}" sibTransId="{4CB9DFE0-E7CF-9942-A989-00303F2CA764}"/>
    <dgm:cxn modelId="{D9A1F653-8949-43E6-B94C-FF791C22B9B5}" type="presOf" srcId="{1A1A747B-F585-DF45-B6B3-6CFC60995C0F}" destId="{9753F8E4-E6E8-E243-AD1C-7F70FBD06C10}" srcOrd="0" destOrd="0" presId="urn:microsoft.com/office/officeart/2005/8/layout/default"/>
    <dgm:cxn modelId="{CD95C86A-C2E6-439C-B616-6CA9DD35217E}" type="presOf" srcId="{5C015F88-ADDA-FF4D-8CF5-04BD449D0E47}" destId="{D936AC4D-C331-7444-8158-3D1CC5B4D28D}" srcOrd="0" destOrd="0" presId="urn:microsoft.com/office/officeart/2005/8/layout/default"/>
    <dgm:cxn modelId="{7A66266B-2387-4AA8-89DF-1DAE60EF356C}" srcId="{47583DD6-DD0A-0740-BBC4-DD39F1EE276A}" destId="{09424F8C-3A5A-154D-91C1-5E018EE294E5}" srcOrd="2" destOrd="0" parTransId="{F8874168-4633-9D4F-B011-5BE924370CA5}" sibTransId="{BE375DCC-FCD3-A746-91CF-051123554010}"/>
    <dgm:cxn modelId="{89D38B94-1BCC-4EDB-B895-4D5AB5EB4B51}" type="presOf" srcId="{D88F26CF-5866-9A4C-935E-F81E4C60C9C1}" destId="{24C8C90B-BF22-6A4E-8DB3-A13EA911E84D}" srcOrd="0" destOrd="0" presId="urn:microsoft.com/office/officeart/2005/8/layout/default"/>
    <dgm:cxn modelId="{71BE3AC0-172A-4F61-868F-3D0B832D89DE}" srcId="{47583DD6-DD0A-0740-BBC4-DD39F1EE276A}" destId="{5C015F88-ADDA-FF4D-8CF5-04BD449D0E47}" srcOrd="0" destOrd="0" parTransId="{2C4F38FD-CAFF-D744-8CC4-323222627F7D}" sibTransId="{448AE7ED-8ADD-B149-BFF6-1DD40C8B8D75}"/>
    <dgm:cxn modelId="{9816AAC1-A828-4236-9154-DA38F9DD31B5}" srcId="{47583DD6-DD0A-0740-BBC4-DD39F1EE276A}" destId="{D88F26CF-5866-9A4C-935E-F81E4C60C9C1}" srcOrd="4" destOrd="0" parTransId="{459E1CF2-9DBE-BC49-A718-C02D121018F5}" sibTransId="{016B847E-F690-5344-BE01-15CA141CB1B0}"/>
    <dgm:cxn modelId="{180ED1D6-D81C-4EC6-8921-96B6B3107CE0}" type="presOf" srcId="{09424F8C-3A5A-154D-91C1-5E018EE294E5}" destId="{078E0481-3FE2-BA4E-8ACE-18438CAA7F12}" srcOrd="0" destOrd="0" presId="urn:microsoft.com/office/officeart/2005/8/layout/default"/>
    <dgm:cxn modelId="{D88F80FB-16CA-4288-AA31-95FD0F4875F1}" type="presParOf" srcId="{D72C3AD4-54DD-6C41-B594-F7DC2B3D0DFE}" destId="{D936AC4D-C331-7444-8158-3D1CC5B4D28D}" srcOrd="0" destOrd="0" presId="urn:microsoft.com/office/officeart/2005/8/layout/default"/>
    <dgm:cxn modelId="{BEC37D66-8C86-499A-8B20-3559EE84ADC9}" type="presParOf" srcId="{D72C3AD4-54DD-6C41-B594-F7DC2B3D0DFE}" destId="{FEAA64B5-9F05-7541-AE82-29390F7A885A}" srcOrd="1" destOrd="0" presId="urn:microsoft.com/office/officeart/2005/8/layout/default"/>
    <dgm:cxn modelId="{1DB50B26-127E-4E61-8E23-5ABEEDB30CB4}" type="presParOf" srcId="{D72C3AD4-54DD-6C41-B594-F7DC2B3D0DFE}" destId="{EAB25262-06EE-E94F-B6AB-71948E0644C2}" srcOrd="2" destOrd="0" presId="urn:microsoft.com/office/officeart/2005/8/layout/default"/>
    <dgm:cxn modelId="{4718F1C0-92BC-49AB-A9F7-37D886084EC2}" type="presParOf" srcId="{D72C3AD4-54DD-6C41-B594-F7DC2B3D0DFE}" destId="{22858527-A054-F846-817B-6460A7DB40FB}" srcOrd="3" destOrd="0" presId="urn:microsoft.com/office/officeart/2005/8/layout/default"/>
    <dgm:cxn modelId="{E9A53656-FC91-481D-B770-4BC241D18873}" type="presParOf" srcId="{D72C3AD4-54DD-6C41-B594-F7DC2B3D0DFE}" destId="{078E0481-3FE2-BA4E-8ACE-18438CAA7F12}" srcOrd="4" destOrd="0" presId="urn:microsoft.com/office/officeart/2005/8/layout/default"/>
    <dgm:cxn modelId="{DCD996D3-0D98-4B99-9749-24C06B169876}" type="presParOf" srcId="{D72C3AD4-54DD-6C41-B594-F7DC2B3D0DFE}" destId="{A1253D56-5E01-7642-94A6-E76C8C4F8100}" srcOrd="5" destOrd="0" presId="urn:microsoft.com/office/officeart/2005/8/layout/default"/>
    <dgm:cxn modelId="{F3012104-D534-4E8E-AC53-40960CAD70AC}" type="presParOf" srcId="{D72C3AD4-54DD-6C41-B594-F7DC2B3D0DFE}" destId="{9753F8E4-E6E8-E243-AD1C-7F70FBD06C10}" srcOrd="6" destOrd="0" presId="urn:microsoft.com/office/officeart/2005/8/layout/default"/>
    <dgm:cxn modelId="{1066AD91-15BE-413C-95B0-8274FFE7EE3D}" type="presParOf" srcId="{D72C3AD4-54DD-6C41-B594-F7DC2B3D0DFE}" destId="{A03D93C7-5785-AE47-9542-4E0C5BF55661}" srcOrd="7" destOrd="0" presId="urn:microsoft.com/office/officeart/2005/8/layout/default"/>
    <dgm:cxn modelId="{A199DBD3-0D4C-431D-B436-113E29CE8AB4}" type="presParOf" srcId="{D72C3AD4-54DD-6C41-B594-F7DC2B3D0DFE}" destId="{24C8C90B-BF22-6A4E-8DB3-A13EA911E84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37F743DB-C72F-6245-8025-EB1E718FAA0C}"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GB"/>
        </a:p>
      </dgm:t>
    </dgm:pt>
    <dgm:pt modelId="{0314CB9A-EBA8-754F-AC6A-4147C1908A66}" type="parTrans" cxnId="{66515893-980F-4F15-80CC-A4013DF28334}">
      <dgm:prSet/>
      <dgm:spPr/>
      <dgm:t>
        <a:bodyPr/>
        <a:lstStyle/>
        <a:p>
          <a:endParaRPr lang="en-GB"/>
        </a:p>
      </dgm:t>
    </dgm:pt>
    <dgm:pt modelId="{F93D9438-DDA3-4C43-9329-D60FE911220D}">
      <dgm:prSet phldrT="[Text]" custT="1"/>
      <dgm:spPr/>
      <dgm:t>
        <a:bodyPr>
          <a:noAutofit/>
        </a:bodyPr>
        <a:lstStyle/>
        <a:p>
          <a:pPr rtl="0">
            <a:buClrTx/>
            <a:buSzPct val="80000"/>
            <a:buFont typeface="Arial" pitchFamily="34" charset="0"/>
            <a:buChar char="•"/>
          </a:pPr>
          <a:r>
            <a:rPr kumimoji="0" lang="es" sz="1800" b="0" i="0" u="none" strike="noStrike" cap="none" spc="0" normalizeH="0" baseline="0" noProof="0" dirty="0">
              <a:uLnTx/>
              <a:uFillTx/>
              <a:latin typeface="Verdana"/>
              <a:ea typeface="Verdana"/>
              <a:cs typeface="Verdana"/>
            </a:rPr>
            <a:t>Asistencia del Equipo Ejecutivo y la Junta Directiva Nacional </a:t>
          </a:r>
          <a:endParaRPr lang="en-GB" sz="1400" dirty="0"/>
        </a:p>
      </dgm:t>
    </dgm:pt>
    <dgm:pt modelId="{07AD51CE-A05E-3749-8D8E-A54C1D5228DC}" type="sibTrans" cxnId="{66515893-980F-4F15-80CC-A4013DF28334}">
      <dgm:prSet/>
      <dgm:spPr/>
      <dgm:t>
        <a:bodyPr/>
        <a:lstStyle/>
        <a:p>
          <a:endParaRPr lang="en-GB"/>
        </a:p>
      </dgm:t>
    </dgm:pt>
    <dgm:pt modelId="{12A85F48-9FF9-4545-A321-BB027D611A20}" type="parTrans" cxnId="{B7678403-7957-419B-9BB0-A64507E81A25}">
      <dgm:prSet/>
      <dgm:spPr/>
      <dgm:t>
        <a:bodyPr/>
        <a:lstStyle/>
        <a:p>
          <a:endParaRPr lang="en-GB"/>
        </a:p>
      </dgm:t>
    </dgm:pt>
    <dgm:pt modelId="{A66FA755-A907-2145-85F0-B9E0C887905A}">
      <dgm:prSet phldrT="[Text]" custT="1"/>
      <dgm:spPr/>
      <dgm:t>
        <a:bodyPr>
          <a:noAutofit/>
        </a:bodyPr>
        <a:lstStyle/>
        <a:p>
          <a:pPr rtl="0">
            <a:buClrTx/>
            <a:buSzPct val="80000"/>
            <a:buFont typeface="Arial" pitchFamily="34" charset="0"/>
            <a:buChar char="•"/>
          </a:pPr>
          <a:r>
            <a:rPr kumimoji="0" lang="es" sz="1800" b="0" i="0" u="none" strike="noStrike" cap="none" spc="0" normalizeH="0" baseline="0" noProof="0" dirty="0">
              <a:uLnTx/>
              <a:uFillTx/>
              <a:latin typeface="Verdana"/>
              <a:ea typeface="Verdana"/>
              <a:cs typeface="Verdana"/>
            </a:rPr>
            <a:t>El evaluador presenta los resultados preliminares, incluidas las puntuaciones por dimensión, las principales irregularidades y los criterios no aplicables.</a:t>
          </a:r>
          <a:endParaRPr lang="en-GB" sz="1400" dirty="0"/>
        </a:p>
      </dgm:t>
    </dgm:pt>
    <dgm:pt modelId="{6BCD05EB-DB38-834B-8E18-57C0D9359D2E}" type="sibTrans" cxnId="{B7678403-7957-419B-9BB0-A64507E81A25}">
      <dgm:prSet/>
      <dgm:spPr/>
      <dgm:t>
        <a:bodyPr/>
        <a:lstStyle/>
        <a:p>
          <a:endParaRPr lang="en-GB"/>
        </a:p>
      </dgm:t>
    </dgm:pt>
    <dgm:pt modelId="{8B5433F8-30BF-CC40-A663-E9B774266476}" type="parTrans" cxnId="{AC2C8DF0-F526-4248-94DC-35282C5C6C10}">
      <dgm:prSet/>
      <dgm:spPr/>
      <dgm:t>
        <a:bodyPr/>
        <a:lstStyle/>
        <a:p>
          <a:endParaRPr lang="en-GB"/>
        </a:p>
      </dgm:t>
    </dgm:pt>
    <dgm:pt modelId="{B68A5A6A-FFD8-A342-92F2-08EA89E3F195}">
      <dgm:prSet phldrT="[Text]" custT="1"/>
      <dgm:spPr/>
      <dgm:t>
        <a:bodyPr>
          <a:noAutofit/>
        </a:bodyPr>
        <a:lstStyle/>
        <a:p>
          <a:pPr rtl="0">
            <a:buClrTx/>
            <a:buSzPct val="80000"/>
            <a:buFont typeface="Arial" pitchFamily="34" charset="0"/>
            <a:buChar char="•"/>
          </a:pPr>
          <a:r>
            <a:rPr kumimoji="0" lang="es" sz="1800" b="0" i="0" u="none" strike="noStrike" cap="none" spc="0" normalizeH="0" baseline="0" noProof="0" dirty="0">
              <a:uLnTx/>
              <a:uFillTx/>
              <a:latin typeface="Verdana"/>
              <a:ea typeface="Verdana"/>
              <a:cs typeface="Verdana"/>
            </a:rPr>
            <a:t>Se identifican 3 puntos fuertes y 3 oportunidades de progreso en función de las cinco dimensiones clave.</a:t>
          </a:r>
          <a:endParaRPr lang="en-GB" sz="1400" dirty="0"/>
        </a:p>
      </dgm:t>
    </dgm:pt>
    <dgm:pt modelId="{52723319-37B7-CE45-A6D6-2BC30E5E2879}" type="sibTrans" cxnId="{AC2C8DF0-F526-4248-94DC-35282C5C6C10}">
      <dgm:prSet/>
      <dgm:spPr/>
      <dgm:t>
        <a:bodyPr/>
        <a:lstStyle/>
        <a:p>
          <a:endParaRPr lang="en-GB"/>
        </a:p>
      </dgm:t>
    </dgm:pt>
    <dgm:pt modelId="{0753AD54-3DDF-BC4C-9CE2-4F78A3AD7C3B}" type="parTrans" cxnId="{36745815-AB2D-4070-B3B9-777B9143E613}">
      <dgm:prSet/>
      <dgm:spPr/>
      <dgm:t>
        <a:bodyPr/>
        <a:lstStyle/>
        <a:p>
          <a:endParaRPr lang="en-GB"/>
        </a:p>
      </dgm:t>
    </dgm:pt>
    <dgm:pt modelId="{0EE45647-1C25-254E-94AB-B203F56793C0}">
      <dgm:prSet phldrT="[Text]" custT="1"/>
      <dgm:spPr/>
      <dgm:t>
        <a:bodyPr>
          <a:noAutofit/>
        </a:bodyPr>
        <a:lstStyle/>
        <a:p>
          <a:pPr rtl="0">
            <a:buClrTx/>
            <a:buSzPct val="80000"/>
            <a:buFont typeface="Wingdings" pitchFamily="2" charset="2"/>
            <a:buNone/>
          </a:pPr>
          <a:r>
            <a:rPr kumimoji="0" lang="es" sz="1800" b="0" i="0" u="none" strike="noStrike" cap="none" spc="0" normalizeH="0" baseline="0" noProof="0" dirty="0">
              <a:uLnTx/>
              <a:uFillTx/>
              <a:latin typeface="Verdana"/>
              <a:ea typeface="Verdana"/>
              <a:cs typeface="Verdana"/>
            </a:rPr>
            <a:t>Informe final comunicado a la OSN en un plazo de 2 semanas después de la evaluación.</a:t>
          </a:r>
          <a:endParaRPr lang="en-GB" sz="1400" dirty="0"/>
        </a:p>
      </dgm:t>
    </dgm:pt>
    <dgm:pt modelId="{39D4D6D2-76C4-E34E-A155-1446733CC66E}" type="sibTrans" cxnId="{36745815-AB2D-4070-B3B9-777B9143E613}">
      <dgm:prSet/>
      <dgm:spPr/>
      <dgm:t>
        <a:bodyPr/>
        <a:lstStyle/>
        <a:p>
          <a:endParaRPr lang="en-GB"/>
        </a:p>
      </dgm:t>
    </dgm:pt>
    <dgm:pt modelId="{1717868D-95FF-5B44-9E06-3550CC442A5D}" type="pres">
      <dgm:prSet presAssocID="{37F743DB-C72F-6245-8025-EB1E718FAA0C}" presName="diagram" presStyleCnt="0">
        <dgm:presLayoutVars>
          <dgm:dir/>
          <dgm:resizeHandles val="exact"/>
        </dgm:presLayoutVars>
      </dgm:prSet>
      <dgm:spPr/>
    </dgm:pt>
    <dgm:pt modelId="{9144F124-AEF1-FE4F-B20D-34F7CF352432}" type="pres">
      <dgm:prSet presAssocID="{F93D9438-DDA3-4C43-9329-D60FE911220D}" presName="node" presStyleLbl="node1" presStyleIdx="0" presStyleCnt="4">
        <dgm:presLayoutVars>
          <dgm:bulletEnabled val="1"/>
        </dgm:presLayoutVars>
      </dgm:prSet>
      <dgm:spPr/>
    </dgm:pt>
    <dgm:pt modelId="{02993CAA-BB30-104E-B47F-745EF18D55A9}" type="pres">
      <dgm:prSet presAssocID="{07AD51CE-A05E-3749-8D8E-A54C1D5228DC}" presName="sibTrans" presStyleCnt="0"/>
      <dgm:spPr/>
    </dgm:pt>
    <dgm:pt modelId="{BDA2997E-E6D2-9249-B512-D94C38D679C7}" type="pres">
      <dgm:prSet presAssocID="{A66FA755-A907-2145-85F0-B9E0C887905A}" presName="node" presStyleLbl="node1" presStyleIdx="1" presStyleCnt="4" custLinFactNeighborX="4404" custLinFactNeighborY="-313">
        <dgm:presLayoutVars>
          <dgm:bulletEnabled val="1"/>
        </dgm:presLayoutVars>
      </dgm:prSet>
      <dgm:spPr/>
    </dgm:pt>
    <dgm:pt modelId="{B1FB64D0-EF86-544A-86D8-1D5E49A3D34B}" type="pres">
      <dgm:prSet presAssocID="{6BCD05EB-DB38-834B-8E18-57C0D9359D2E}" presName="sibTrans" presStyleCnt="0"/>
      <dgm:spPr/>
    </dgm:pt>
    <dgm:pt modelId="{8D9D7D20-6799-DA45-ABBA-E787F49B5FD5}" type="pres">
      <dgm:prSet presAssocID="{B68A5A6A-FFD8-A342-92F2-08EA89E3F195}" presName="node" presStyleLbl="node1" presStyleIdx="2" presStyleCnt="4">
        <dgm:presLayoutVars>
          <dgm:bulletEnabled val="1"/>
        </dgm:presLayoutVars>
      </dgm:prSet>
      <dgm:spPr/>
    </dgm:pt>
    <dgm:pt modelId="{14E32AD5-36E7-2647-B59D-90B257E67ED3}" type="pres">
      <dgm:prSet presAssocID="{52723319-37B7-CE45-A6D6-2BC30E5E2879}" presName="sibTrans" presStyleCnt="0"/>
      <dgm:spPr/>
    </dgm:pt>
    <dgm:pt modelId="{6CE8295B-9982-104C-B60F-34C064CE85C6}" type="pres">
      <dgm:prSet presAssocID="{0EE45647-1C25-254E-94AB-B203F56793C0}" presName="node" presStyleLbl="node1" presStyleIdx="3" presStyleCnt="4">
        <dgm:presLayoutVars>
          <dgm:bulletEnabled val="1"/>
        </dgm:presLayoutVars>
      </dgm:prSet>
      <dgm:spPr/>
    </dgm:pt>
  </dgm:ptLst>
  <dgm:cxnLst>
    <dgm:cxn modelId="{B7678403-7957-419B-9BB0-A64507E81A25}" srcId="{37F743DB-C72F-6245-8025-EB1E718FAA0C}" destId="{A66FA755-A907-2145-85F0-B9E0C887905A}" srcOrd="1" destOrd="0" parTransId="{12A85F48-9FF9-4545-A321-BB027D611A20}" sibTransId="{6BCD05EB-DB38-834B-8E18-57C0D9359D2E}"/>
    <dgm:cxn modelId="{36745815-AB2D-4070-B3B9-777B9143E613}" srcId="{37F743DB-C72F-6245-8025-EB1E718FAA0C}" destId="{0EE45647-1C25-254E-94AB-B203F56793C0}" srcOrd="3" destOrd="0" parTransId="{0753AD54-3DDF-BC4C-9CE2-4F78A3AD7C3B}" sibTransId="{39D4D6D2-76C4-E34E-A155-1446733CC66E}"/>
    <dgm:cxn modelId="{242C1D28-1009-4461-8219-E05DB92BA265}" type="presOf" srcId="{F93D9438-DDA3-4C43-9329-D60FE911220D}" destId="{9144F124-AEF1-FE4F-B20D-34F7CF352432}" srcOrd="0" destOrd="0" presId="urn:microsoft.com/office/officeart/2005/8/layout/default"/>
    <dgm:cxn modelId="{B077462D-F280-42E5-8A60-9CF8716F61F7}" type="presOf" srcId="{A66FA755-A907-2145-85F0-B9E0C887905A}" destId="{BDA2997E-E6D2-9249-B512-D94C38D679C7}" srcOrd="0" destOrd="0" presId="urn:microsoft.com/office/officeart/2005/8/layout/default"/>
    <dgm:cxn modelId="{7F28FE47-64BB-4B9C-8C70-B71C962A469E}" type="presOf" srcId="{37F743DB-C72F-6245-8025-EB1E718FAA0C}" destId="{1717868D-95FF-5B44-9E06-3550CC442A5D}" srcOrd="0" destOrd="0" presId="urn:microsoft.com/office/officeart/2005/8/layout/default"/>
    <dgm:cxn modelId="{D24D9090-A6DD-42F4-973D-28B69F2944F1}" type="presOf" srcId="{0EE45647-1C25-254E-94AB-B203F56793C0}" destId="{6CE8295B-9982-104C-B60F-34C064CE85C6}" srcOrd="0" destOrd="0" presId="urn:microsoft.com/office/officeart/2005/8/layout/default"/>
    <dgm:cxn modelId="{66515893-980F-4F15-80CC-A4013DF28334}" srcId="{37F743DB-C72F-6245-8025-EB1E718FAA0C}" destId="{F93D9438-DDA3-4C43-9329-D60FE911220D}" srcOrd="0" destOrd="0" parTransId="{0314CB9A-EBA8-754F-AC6A-4147C1908A66}" sibTransId="{07AD51CE-A05E-3749-8D8E-A54C1D5228DC}"/>
    <dgm:cxn modelId="{2261E4D8-9B5F-4053-9F59-52F6983F0249}" type="presOf" srcId="{B68A5A6A-FFD8-A342-92F2-08EA89E3F195}" destId="{8D9D7D20-6799-DA45-ABBA-E787F49B5FD5}" srcOrd="0" destOrd="0" presId="urn:microsoft.com/office/officeart/2005/8/layout/default"/>
    <dgm:cxn modelId="{AC2C8DF0-F526-4248-94DC-35282C5C6C10}" srcId="{37F743DB-C72F-6245-8025-EB1E718FAA0C}" destId="{B68A5A6A-FFD8-A342-92F2-08EA89E3F195}" srcOrd="2" destOrd="0" parTransId="{8B5433F8-30BF-CC40-A663-E9B774266476}" sibTransId="{52723319-37B7-CE45-A6D6-2BC30E5E2879}"/>
    <dgm:cxn modelId="{7A37B932-7DBA-4F37-8663-A08795B9B163}" type="presParOf" srcId="{1717868D-95FF-5B44-9E06-3550CC442A5D}" destId="{9144F124-AEF1-FE4F-B20D-34F7CF352432}" srcOrd="0" destOrd="0" presId="urn:microsoft.com/office/officeart/2005/8/layout/default"/>
    <dgm:cxn modelId="{FAB9D225-6A56-4F55-9DD7-2298B7996264}" type="presParOf" srcId="{1717868D-95FF-5B44-9E06-3550CC442A5D}" destId="{02993CAA-BB30-104E-B47F-745EF18D55A9}" srcOrd="1" destOrd="0" presId="urn:microsoft.com/office/officeart/2005/8/layout/default"/>
    <dgm:cxn modelId="{33D25006-55A6-4C5F-99BE-5A92E11D68DC}" type="presParOf" srcId="{1717868D-95FF-5B44-9E06-3550CC442A5D}" destId="{BDA2997E-E6D2-9249-B512-D94C38D679C7}" srcOrd="2" destOrd="0" presId="urn:microsoft.com/office/officeart/2005/8/layout/default"/>
    <dgm:cxn modelId="{AB92191A-4741-438F-BC82-971D6CACFE10}" type="presParOf" srcId="{1717868D-95FF-5B44-9E06-3550CC442A5D}" destId="{B1FB64D0-EF86-544A-86D8-1D5E49A3D34B}" srcOrd="3" destOrd="0" presId="urn:microsoft.com/office/officeart/2005/8/layout/default"/>
    <dgm:cxn modelId="{9EECA343-1499-48DC-BC05-3BE81BDDBC00}" type="presParOf" srcId="{1717868D-95FF-5B44-9E06-3550CC442A5D}" destId="{8D9D7D20-6799-DA45-ABBA-E787F49B5FD5}" srcOrd="4" destOrd="0" presId="urn:microsoft.com/office/officeart/2005/8/layout/default"/>
    <dgm:cxn modelId="{32DB939E-29BD-41F0-ABEC-9E3349894E67}" type="presParOf" srcId="{1717868D-95FF-5B44-9E06-3550CC442A5D}" destId="{14E32AD5-36E7-2647-B59D-90B257E67ED3}" srcOrd="5" destOrd="0" presId="urn:microsoft.com/office/officeart/2005/8/layout/default"/>
    <dgm:cxn modelId="{8F88B6BF-B9D8-4C33-9D6F-83CEED6957FA}" type="presParOf" srcId="{1717868D-95FF-5B44-9E06-3550CC442A5D}" destId="{6CE8295B-9982-104C-B60F-34C064CE85C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4D2AD-B52D-4664-8659-65A285F621FC}">
      <dsp:nvSpPr>
        <dsp:cNvPr id="0" name=""/>
        <dsp:cNvSpPr/>
      </dsp:nvSpPr>
      <dsp:spPr>
        <a:xfrm>
          <a:off x="6688" y="524115"/>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s" sz="800" b="0" i="0" u="none" strike="noStrike" kern="1200" dirty="0">
              <a:latin typeface="Verdana"/>
            </a:rPr>
            <a:t>La recopilación de información comenzó en 2020, pero cobró impulso tras la pandemia</a:t>
          </a:r>
          <a:endParaRPr lang="en-US" kern="1200" dirty="0"/>
        </a:p>
      </dsp:txBody>
      <dsp:txXfrm>
        <a:off x="41821" y="559248"/>
        <a:ext cx="1928955" cy="1129266"/>
      </dsp:txXfrm>
    </dsp:sp>
    <dsp:sp modelId="{251857BD-3802-4994-BC9B-086576833E47}">
      <dsp:nvSpPr>
        <dsp:cNvPr id="0" name=""/>
        <dsp:cNvSpPr/>
      </dsp:nvSpPr>
      <dsp:spPr>
        <a:xfrm>
          <a:off x="2181841" y="875978"/>
          <a:ext cx="423834"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181841" y="975139"/>
        <a:ext cx="296684" cy="297484"/>
      </dsp:txXfrm>
    </dsp:sp>
    <dsp:sp modelId="{E7E4D8A6-F97A-468F-AFFB-6A031E714E53}">
      <dsp:nvSpPr>
        <dsp:cNvPr id="0" name=""/>
        <dsp:cNvSpPr/>
      </dsp:nvSpPr>
      <dsp:spPr>
        <a:xfrm>
          <a:off x="2805598" y="524115"/>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s" sz="800" b="0" i="0" u="none" strike="noStrike" kern="1200" dirty="0">
              <a:latin typeface="Verdana"/>
            </a:rPr>
            <a:t>Recopilación de información de las OSN sobre las lecciones aprendidas y las necesidades de desarrollo.</a:t>
          </a:r>
          <a:endParaRPr lang="en-US" sz="800" kern="1200" dirty="0"/>
        </a:p>
      </dsp:txBody>
      <dsp:txXfrm>
        <a:off x="2840731" y="559248"/>
        <a:ext cx="1928955" cy="1129266"/>
      </dsp:txXfrm>
    </dsp:sp>
    <dsp:sp modelId="{A3F0E72D-EC30-4654-B763-5F7EF74C9FFB}">
      <dsp:nvSpPr>
        <dsp:cNvPr id="0" name=""/>
        <dsp:cNvSpPr/>
      </dsp:nvSpPr>
      <dsp:spPr>
        <a:xfrm>
          <a:off x="4980751" y="875978"/>
          <a:ext cx="423834"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980751" y="975139"/>
        <a:ext cx="296684" cy="297484"/>
      </dsp:txXfrm>
    </dsp:sp>
    <dsp:sp modelId="{17380DA4-83BA-4090-8F44-6CF317DBF398}">
      <dsp:nvSpPr>
        <dsp:cNvPr id="0" name=""/>
        <dsp:cNvSpPr/>
      </dsp:nvSpPr>
      <dsp:spPr>
        <a:xfrm>
          <a:off x="5604508" y="524115"/>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s" sz="800" b="0" i="0" u="none" strike="noStrike" kern="1200">
              <a:latin typeface="Verdana"/>
            </a:rPr>
            <a:t>Revisar los comentarios de las partes interesadas internas basados en las experiencias de evaluación GSAT y la alineación con las prioridades del Movimiento Scout.</a:t>
          </a:r>
          <a:endParaRPr lang="en-US" kern="1200"/>
        </a:p>
      </dsp:txBody>
      <dsp:txXfrm>
        <a:off x="5639641" y="559248"/>
        <a:ext cx="1928955" cy="1129266"/>
      </dsp:txXfrm>
    </dsp:sp>
    <dsp:sp modelId="{C0A90697-6635-4D27-AC3E-4E23C53D6DA2}">
      <dsp:nvSpPr>
        <dsp:cNvPr id="0" name=""/>
        <dsp:cNvSpPr/>
      </dsp:nvSpPr>
      <dsp:spPr>
        <a:xfrm rot="5400000">
          <a:off x="6392201" y="1863593"/>
          <a:ext cx="423834"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6455376" y="1899579"/>
        <a:ext cx="297484" cy="296684"/>
      </dsp:txXfrm>
    </dsp:sp>
    <dsp:sp modelId="{076EB045-2817-4359-A074-31B32E73DA3D}">
      <dsp:nvSpPr>
        <dsp:cNvPr id="0" name=""/>
        <dsp:cNvSpPr/>
      </dsp:nvSpPr>
      <dsp:spPr>
        <a:xfrm>
          <a:off x="5604508" y="2523336"/>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es" sz="800" b="0" i="0" u="none" strike="noStrike" kern="1200">
              <a:latin typeface="Verdana"/>
            </a:rPr>
            <a:t>Buscó aportaciones de los socios y otras organizaciones de la sociedad civil para mejorar la rendición de cuentas y las buenas prácticas en el sector.</a:t>
          </a:r>
          <a:endParaRPr lang="en-US" kern="1200"/>
        </a:p>
      </dsp:txBody>
      <dsp:txXfrm>
        <a:off x="5639641" y="2558469"/>
        <a:ext cx="1928955" cy="1129266"/>
      </dsp:txXfrm>
    </dsp:sp>
    <dsp:sp modelId="{F1B9B0EE-3293-40D0-88EE-9A9A2DDECF77}">
      <dsp:nvSpPr>
        <dsp:cNvPr id="0" name=""/>
        <dsp:cNvSpPr/>
      </dsp:nvSpPr>
      <dsp:spPr>
        <a:xfrm rot="10800000">
          <a:off x="5004741" y="2875199"/>
          <a:ext cx="423834" cy="49580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5131891" y="2974360"/>
        <a:ext cx="296684" cy="297484"/>
      </dsp:txXfrm>
    </dsp:sp>
    <dsp:sp modelId="{4302E6EA-FEED-4E59-AF43-62DEBBB3CB54}">
      <dsp:nvSpPr>
        <dsp:cNvPr id="0" name=""/>
        <dsp:cNvSpPr/>
      </dsp:nvSpPr>
      <dsp:spPr>
        <a:xfrm>
          <a:off x="2805598" y="2523336"/>
          <a:ext cx="1999221" cy="1199532"/>
        </a:xfrm>
        <a:prstGeom prst="roundRect">
          <a:avLst>
            <a:gd name="adj" fmla="val 10000"/>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 sz="1000" b="0" i="0" u="none" strike="noStrike" kern="1200">
              <a:latin typeface="Verdana"/>
            </a:rPr>
            <a:t>Lanzamiento del estándar GSAT 3.0 en junio de 2023.</a:t>
          </a:r>
          <a:endParaRPr lang="en-US" kern="1200"/>
        </a:p>
      </dsp:txBody>
      <dsp:txXfrm>
        <a:off x="2840731" y="2558469"/>
        <a:ext cx="1928955" cy="11292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72A41-F7DD-42E2-B51E-1045D5AD1672}">
      <dsp:nvSpPr>
        <dsp:cNvPr id="0" name=""/>
        <dsp:cNvSpPr/>
      </dsp:nvSpPr>
      <dsp:spPr>
        <a:xfrm>
          <a:off x="617019" y="273"/>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 sz="1600" b="0" i="0" u="none" strike="noStrike" kern="1200">
              <a:latin typeface="Verdana"/>
            </a:rPr>
            <a:t>Puede ser una autoevaluación o una evaluación de la OMMS.</a:t>
          </a:r>
        </a:p>
      </dsp:txBody>
      <dsp:txXfrm>
        <a:off x="617019" y="273"/>
        <a:ext cx="2125352" cy="1275211"/>
      </dsp:txXfrm>
    </dsp:sp>
    <dsp:sp modelId="{CE8C49C2-5A1C-421B-B7E7-705D76285B7C}">
      <dsp:nvSpPr>
        <dsp:cNvPr id="0" name=""/>
        <dsp:cNvSpPr/>
      </dsp:nvSpPr>
      <dsp:spPr>
        <a:xfrm>
          <a:off x="2954907" y="273"/>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 sz="1600" b="0" i="0" u="none" strike="noStrike" kern="1200">
              <a:latin typeface="Verdana"/>
            </a:rPr>
            <a:t>Los mismos criterios para ambas formas del GSAT</a:t>
          </a:r>
          <a:endParaRPr lang="en-US" kern="1200"/>
        </a:p>
      </dsp:txBody>
      <dsp:txXfrm>
        <a:off x="2954907" y="273"/>
        <a:ext cx="2125352" cy="1275211"/>
      </dsp:txXfrm>
    </dsp:sp>
    <dsp:sp modelId="{C82F3A3B-E48A-4F34-9CDD-BE61B92BC125}">
      <dsp:nvSpPr>
        <dsp:cNvPr id="0" name=""/>
        <dsp:cNvSpPr/>
      </dsp:nvSpPr>
      <dsp:spPr>
        <a:xfrm>
          <a:off x="617019" y="1488019"/>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 sz="1600" b="0" i="0" u="none" strike="noStrike" kern="1200">
              <a:latin typeface="Verdana"/>
            </a:rPr>
            <a:t>Uso de las normas de evaluación disponibles en Treehouse</a:t>
          </a:r>
        </a:p>
      </dsp:txBody>
      <dsp:txXfrm>
        <a:off x="617019" y="1488019"/>
        <a:ext cx="2125352" cy="1275211"/>
      </dsp:txXfrm>
    </dsp:sp>
    <dsp:sp modelId="{ED922AD3-B011-4D7D-BE1A-3A901A1941FB}">
      <dsp:nvSpPr>
        <dsp:cNvPr id="0" name=""/>
        <dsp:cNvSpPr/>
      </dsp:nvSpPr>
      <dsp:spPr>
        <a:xfrm>
          <a:off x="2954907" y="1488019"/>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 sz="1600" b="0" i="0" u="none" strike="noStrike" kern="1200">
              <a:latin typeface="Verdana"/>
            </a:rPr>
            <a:t>Asistencia de consultores GSAT cualificados </a:t>
          </a:r>
        </a:p>
      </dsp:txBody>
      <dsp:txXfrm>
        <a:off x="2954907" y="1488019"/>
        <a:ext cx="2125352" cy="1275211"/>
      </dsp:txXfrm>
    </dsp:sp>
    <dsp:sp modelId="{863355C4-D308-4B16-BE4D-FFD01D9C3A99}">
      <dsp:nvSpPr>
        <dsp:cNvPr id="0" name=""/>
        <dsp:cNvSpPr/>
      </dsp:nvSpPr>
      <dsp:spPr>
        <a:xfrm>
          <a:off x="1785963" y="2975766"/>
          <a:ext cx="2125352" cy="1275211"/>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 sz="1600" b="0" i="0" u="none" strike="noStrike" kern="1200">
              <a:latin typeface="Verdana"/>
            </a:rPr>
            <a:t>Comparación anónima con los resultados medios regionales y mundiales</a:t>
          </a:r>
        </a:p>
      </dsp:txBody>
      <dsp:txXfrm>
        <a:off x="1785963" y="2975766"/>
        <a:ext cx="2125352" cy="12752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595A0-1191-4A39-B4DC-3CE4DF09C492}">
      <dsp:nvSpPr>
        <dsp:cNvPr id="0" name=""/>
        <dsp:cNvSpPr/>
      </dsp:nvSpPr>
      <dsp:spPr>
        <a:xfrm>
          <a:off x="0" y="607673"/>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 sz="1400" b="0" i="0" u="none" strike="noStrike" kern="1200" dirty="0">
              <a:latin typeface="Verdana"/>
            </a:rPr>
            <a:t>Realizada por un evaluador de la OMMS </a:t>
          </a:r>
          <a:endParaRPr lang="ru-RU" sz="1600" b="1" kern="1200" dirty="0">
            <a:latin typeface="Verdana"/>
          </a:endParaRPr>
        </a:p>
      </dsp:txBody>
      <dsp:txXfrm>
        <a:off x="0" y="607673"/>
        <a:ext cx="1846137" cy="1107682"/>
      </dsp:txXfrm>
    </dsp:sp>
    <dsp:sp modelId="{439131E9-1048-4D8E-8A49-4F7A089FD430}">
      <dsp:nvSpPr>
        <dsp:cNvPr id="0" name=""/>
        <dsp:cNvSpPr/>
      </dsp:nvSpPr>
      <dsp:spPr>
        <a:xfrm>
          <a:off x="2030751" y="607673"/>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 sz="1400" b="0" i="0" u="none" strike="noStrike" kern="1200" dirty="0">
              <a:latin typeface="Verdana"/>
            </a:rPr>
            <a:t>La preparación debe durar más de 2 semanas </a:t>
          </a:r>
          <a:endParaRPr lang="ru-RU" sz="1600" kern="1200" dirty="0">
            <a:latin typeface="Verdana"/>
          </a:endParaRPr>
        </a:p>
      </dsp:txBody>
      <dsp:txXfrm>
        <a:off x="2030751" y="607673"/>
        <a:ext cx="1846137" cy="1107682"/>
      </dsp:txXfrm>
    </dsp:sp>
    <dsp:sp modelId="{43F01251-E6A0-46F7-8AEF-F7C7B75313B5}">
      <dsp:nvSpPr>
        <dsp:cNvPr id="0" name=""/>
        <dsp:cNvSpPr/>
      </dsp:nvSpPr>
      <dsp:spPr>
        <a:xfrm>
          <a:off x="4061502" y="607673"/>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 sz="1400" b="0" i="0" u="none" strike="noStrike" kern="1200" dirty="0">
              <a:latin typeface="Verdana"/>
            </a:rPr>
            <a:t>En línea o en persona </a:t>
          </a:r>
          <a:endParaRPr lang="ru-RU" sz="1600" kern="1200" dirty="0">
            <a:latin typeface="Verdana"/>
          </a:endParaRPr>
        </a:p>
      </dsp:txBody>
      <dsp:txXfrm>
        <a:off x="4061502" y="607673"/>
        <a:ext cx="1846137" cy="1107682"/>
      </dsp:txXfrm>
    </dsp:sp>
    <dsp:sp modelId="{0B729C5E-D9ED-4CE8-8016-CB4FCFAF5670}">
      <dsp:nvSpPr>
        <dsp:cNvPr id="0" name=""/>
        <dsp:cNvSpPr/>
      </dsp:nvSpPr>
      <dsp:spPr>
        <a:xfrm>
          <a:off x="0" y="1899969"/>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 sz="1400" b="0" i="0" u="none" strike="noStrike" kern="1200" dirty="0">
              <a:latin typeface="Verdana"/>
            </a:rPr>
            <a:t>Ambiente cordial, pero con la visión objetiva de un "Scout externo"</a:t>
          </a:r>
        </a:p>
      </dsp:txBody>
      <dsp:txXfrm>
        <a:off x="0" y="1899969"/>
        <a:ext cx="1846137" cy="1107682"/>
      </dsp:txXfrm>
    </dsp:sp>
    <dsp:sp modelId="{EB4FB924-2716-449C-9001-0986F8DBA99E}">
      <dsp:nvSpPr>
        <dsp:cNvPr id="0" name=""/>
        <dsp:cNvSpPr/>
      </dsp:nvSpPr>
      <dsp:spPr>
        <a:xfrm>
          <a:off x="2030751" y="1899969"/>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 sz="1400" b="0" i="0" u="none" strike="noStrike" kern="1200" dirty="0">
              <a:latin typeface="Verdana"/>
            </a:rPr>
            <a:t>Duración de 4 días </a:t>
          </a:r>
          <a:endParaRPr lang="ru-RU" sz="1600" kern="1200" dirty="0">
            <a:latin typeface="Verdana"/>
          </a:endParaRPr>
        </a:p>
      </dsp:txBody>
      <dsp:txXfrm>
        <a:off x="2030751" y="1899969"/>
        <a:ext cx="1846137" cy="1107682"/>
      </dsp:txXfrm>
    </dsp:sp>
    <dsp:sp modelId="{839297F0-5B0D-4337-94FC-FB1E4EDAD244}">
      <dsp:nvSpPr>
        <dsp:cNvPr id="0" name=""/>
        <dsp:cNvSpPr/>
      </dsp:nvSpPr>
      <dsp:spPr>
        <a:xfrm>
          <a:off x="4061502" y="1899969"/>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 sz="1400" b="0" i="0" u="none" strike="noStrike" kern="1200" dirty="0">
              <a:latin typeface="Verdana"/>
            </a:rPr>
            <a:t>Apoyo de un facilitador GSAT - virtual o en persona </a:t>
          </a:r>
          <a:endParaRPr lang="ru-RU" sz="1600" kern="1200" dirty="0">
            <a:latin typeface="Verdana"/>
          </a:endParaRPr>
        </a:p>
      </dsp:txBody>
      <dsp:txXfrm>
        <a:off x="4061502" y="1899969"/>
        <a:ext cx="1846137" cy="1107682"/>
      </dsp:txXfrm>
    </dsp:sp>
    <dsp:sp modelId="{2B30874E-84C9-47EF-861B-1CB47466C52A}">
      <dsp:nvSpPr>
        <dsp:cNvPr id="0" name=""/>
        <dsp:cNvSpPr/>
      </dsp:nvSpPr>
      <dsp:spPr>
        <a:xfrm>
          <a:off x="1015375" y="3192266"/>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s" sz="1200" b="0" i="0" u="none" strike="noStrike" kern="1200" dirty="0">
              <a:latin typeface="Verdana"/>
            </a:rPr>
            <a:t>Las OSN que cumplan los requisitos reciben el certificado de excelencia de la OMMS</a:t>
          </a:r>
        </a:p>
      </dsp:txBody>
      <dsp:txXfrm>
        <a:off x="1015375" y="3192266"/>
        <a:ext cx="1846137" cy="1107682"/>
      </dsp:txXfrm>
    </dsp:sp>
    <dsp:sp modelId="{C80A0B1D-EE95-4616-B108-8A7D0800C604}">
      <dsp:nvSpPr>
        <dsp:cNvPr id="0" name=""/>
        <dsp:cNvSpPr/>
      </dsp:nvSpPr>
      <dsp:spPr>
        <a:xfrm>
          <a:off x="3046126" y="3192266"/>
          <a:ext cx="1846137" cy="1107682"/>
        </a:xfrm>
        <a:prstGeom prst="rect">
          <a:avLst/>
        </a:prstGeom>
        <a:solidFill>
          <a:schemeClr val="lt1">
            <a:hueOff val="0"/>
            <a:satOff val="0"/>
            <a:lumOff val="0"/>
            <a:alphaOff val="0"/>
          </a:schemeClr>
        </a:solidFill>
        <a:ln w="4762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 sz="1400" b="0" i="0" u="none" strike="noStrike" kern="1200" dirty="0">
              <a:latin typeface="Verdana"/>
            </a:rPr>
            <a:t>Ambiente cordial, pero con la visión objetiva de un "Scout externo"</a:t>
          </a:r>
        </a:p>
      </dsp:txBody>
      <dsp:txXfrm>
        <a:off x="3046126" y="3192266"/>
        <a:ext cx="1846137" cy="11076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21E2C-E65D-8449-845B-CF2597F6EFC8}">
      <dsp:nvSpPr>
        <dsp:cNvPr id="0" name=""/>
        <dsp:cNvSpPr/>
      </dsp:nvSpPr>
      <dsp:spPr>
        <a:xfrm>
          <a:off x="3406" y="1612990"/>
          <a:ext cx="1056052" cy="1115758"/>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ClrTx/>
            <a:buSzPct val="80000"/>
            <a:buFont typeface="Arial" pitchFamily="34" charset="0"/>
            <a:buNone/>
          </a:pPr>
          <a:r>
            <a:rPr kumimoji="0" lang="es" sz="800" b="0" i="0" u="none" strike="noStrike" kern="1200" cap="none" spc="0" normalizeH="0" baseline="0" noProof="0">
              <a:uLnTx/>
              <a:uFillTx/>
              <a:latin typeface="Verdana"/>
              <a:ea typeface="Verdana"/>
              <a:cs typeface="Verdana"/>
            </a:rPr>
            <a:t>La OSN solicita el servicio</a:t>
          </a:r>
          <a:endParaRPr lang="en-GB" kern="1200"/>
        </a:p>
      </dsp:txBody>
      <dsp:txXfrm>
        <a:off x="34337" y="1643921"/>
        <a:ext cx="994190" cy="1053896"/>
      </dsp:txXfrm>
    </dsp:sp>
    <dsp:sp modelId="{156889F0-D4CC-C546-953A-084189892B9B}">
      <dsp:nvSpPr>
        <dsp:cNvPr id="0" name=""/>
        <dsp:cNvSpPr/>
      </dsp:nvSpPr>
      <dsp:spPr>
        <a:xfrm rot="21471">
          <a:off x="1177741" y="2044739"/>
          <a:ext cx="250769"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177742" y="2096884"/>
        <a:ext cx="175538" cy="157141"/>
      </dsp:txXfrm>
    </dsp:sp>
    <dsp:sp modelId="{858AFA44-02D2-1D4C-B479-500EAB949CEA}">
      <dsp:nvSpPr>
        <dsp:cNvPr id="0" name=""/>
        <dsp:cNvSpPr/>
      </dsp:nvSpPr>
      <dsp:spPr>
        <a:xfrm>
          <a:off x="1532600" y="1622541"/>
          <a:ext cx="1056052" cy="1115758"/>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ClrTx/>
            <a:buSzPct val="80000"/>
            <a:buFont typeface="Arial" pitchFamily="34" charset="0"/>
            <a:buNone/>
          </a:pPr>
          <a:r>
            <a:rPr kumimoji="0" lang="es" sz="800" b="0" i="0" u="none" strike="noStrike" kern="1200" cap="none" spc="0" normalizeH="0" baseline="0" noProof="0">
              <a:uLnTx/>
              <a:uFillTx/>
              <a:latin typeface="Verdana"/>
              <a:ea typeface="Verdana"/>
              <a:cs typeface="Verdana"/>
            </a:rPr>
            <a:t>El Centro de Apoyo Regional nombra a un facilitador GSAT para ayudar a la OSN a preparar la evaluación.</a:t>
          </a:r>
          <a:endParaRPr lang="en-GB" kern="1200"/>
        </a:p>
      </dsp:txBody>
      <dsp:txXfrm>
        <a:off x="1563531" y="1653472"/>
        <a:ext cx="994190" cy="1053896"/>
      </dsp:txXfrm>
    </dsp:sp>
    <dsp:sp modelId="{651A9B7B-083C-E145-A52F-CC3450E2E4C3}">
      <dsp:nvSpPr>
        <dsp:cNvPr id="0" name=""/>
        <dsp:cNvSpPr/>
      </dsp:nvSpPr>
      <dsp:spPr>
        <a:xfrm rot="21577004">
          <a:off x="2681575" y="2044657"/>
          <a:ext cx="197005"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2681576" y="2097235"/>
        <a:ext cx="137904" cy="157141"/>
      </dsp:txXfrm>
    </dsp:sp>
    <dsp:sp modelId="{7568B907-73DB-5A4A-B31C-687DF99BEDFF}">
      <dsp:nvSpPr>
        <dsp:cNvPr id="0" name=""/>
        <dsp:cNvSpPr/>
      </dsp:nvSpPr>
      <dsp:spPr>
        <a:xfrm>
          <a:off x="2960353" y="1612990"/>
          <a:ext cx="1056052" cy="1115758"/>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ClrTx/>
            <a:buSzPct val="80000"/>
            <a:buFont typeface="Arial" pitchFamily="34" charset="0"/>
            <a:buNone/>
          </a:pPr>
          <a:r>
            <a:rPr kumimoji="0" lang="es" sz="800" b="0" i="0" u="none" strike="noStrike" kern="1200" cap="none" spc="0" normalizeH="0" baseline="0" noProof="0">
              <a:uLnTx/>
              <a:uFillTx/>
              <a:latin typeface="Verdana"/>
              <a:ea typeface="Verdana"/>
              <a:cs typeface="Verdana"/>
            </a:rPr>
            <a:t>La Oficina Regional designa a un evaluador para llevar a cabo la evaluación.</a:t>
          </a:r>
          <a:endParaRPr lang="en-GB" kern="1200"/>
        </a:p>
      </dsp:txBody>
      <dsp:txXfrm>
        <a:off x="2991284" y="1643921"/>
        <a:ext cx="994190" cy="1053896"/>
      </dsp:txXfrm>
    </dsp:sp>
    <dsp:sp modelId="{3E284F66-AB5B-4C46-AA54-B3EF06F01F15}">
      <dsp:nvSpPr>
        <dsp:cNvPr id="0" name=""/>
        <dsp:cNvSpPr/>
      </dsp:nvSpPr>
      <dsp:spPr>
        <a:xfrm>
          <a:off x="4122011" y="2039919"/>
          <a:ext cx="223883"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122011" y="2092299"/>
        <a:ext cx="156718" cy="157141"/>
      </dsp:txXfrm>
    </dsp:sp>
    <dsp:sp modelId="{F2BF9C5F-DD4C-D546-A31E-F636C90D3144}">
      <dsp:nvSpPr>
        <dsp:cNvPr id="0" name=""/>
        <dsp:cNvSpPr/>
      </dsp:nvSpPr>
      <dsp:spPr>
        <a:xfrm>
          <a:off x="4438827" y="1612990"/>
          <a:ext cx="1056052" cy="1115758"/>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ClrTx/>
            <a:buSzPct val="80000"/>
            <a:buFont typeface="Arial" pitchFamily="34" charset="0"/>
            <a:buNone/>
          </a:pPr>
          <a:r>
            <a:rPr kumimoji="0" lang="es" sz="800" b="0" i="0" u="none" strike="noStrike" kern="1200" cap="none" spc="0" normalizeH="0" baseline="0" noProof="0">
              <a:uLnTx/>
              <a:uFillTx/>
              <a:latin typeface="Verdana"/>
              <a:ea typeface="Verdana"/>
              <a:cs typeface="Verdana"/>
            </a:rPr>
            <a:t>El instructor explica la finalidad, las dimensiones, los criterios, las pruebas y la puntuación del Estándar.</a:t>
          </a:r>
          <a:endParaRPr lang="en-GB" kern="1200"/>
        </a:p>
      </dsp:txBody>
      <dsp:txXfrm>
        <a:off x="4469758" y="1643921"/>
        <a:ext cx="994190" cy="1053896"/>
      </dsp:txXfrm>
    </dsp:sp>
    <dsp:sp modelId="{A0E47A4C-1F87-0447-B659-CDEF64E3D9AA}">
      <dsp:nvSpPr>
        <dsp:cNvPr id="0" name=""/>
        <dsp:cNvSpPr/>
      </dsp:nvSpPr>
      <dsp:spPr>
        <a:xfrm>
          <a:off x="5600485" y="2039919"/>
          <a:ext cx="223883" cy="261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5600485" y="2092299"/>
        <a:ext cx="156718" cy="157141"/>
      </dsp:txXfrm>
    </dsp:sp>
    <dsp:sp modelId="{1540C764-0035-AA49-87AB-E5089526720E}">
      <dsp:nvSpPr>
        <dsp:cNvPr id="0" name=""/>
        <dsp:cNvSpPr/>
      </dsp:nvSpPr>
      <dsp:spPr>
        <a:xfrm>
          <a:off x="5917300" y="1612990"/>
          <a:ext cx="1056052" cy="1115758"/>
        </a:xfrm>
        <a:prstGeom prst="roundRect">
          <a:avLst>
            <a:gd name="adj" fmla="val 10000"/>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ClrTx/>
            <a:buSzPct val="80000"/>
            <a:buFont typeface="Arial" pitchFamily="34" charset="0"/>
            <a:buNone/>
          </a:pPr>
          <a:r>
            <a:rPr kumimoji="0" lang="es" sz="1000" b="0" i="0" u="none" strike="noStrike" kern="1200" cap="none" spc="0" normalizeH="0" baseline="0" noProof="0">
              <a:uLnTx/>
              <a:uFillTx/>
              <a:latin typeface="Verdana"/>
              <a:ea typeface="Verdana"/>
              <a:cs typeface="Verdana"/>
            </a:rPr>
            <a:t>La OSN supervisa la preparación de la evaluación, con la ayuda del instructor.</a:t>
          </a:r>
          <a:endParaRPr lang="en-GB" kern="1200"/>
        </a:p>
      </dsp:txBody>
      <dsp:txXfrm>
        <a:off x="5948231" y="1643921"/>
        <a:ext cx="994190" cy="10538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6AC4D-C331-7444-8158-3D1CC5B4D28D}">
      <dsp:nvSpPr>
        <dsp:cNvPr id="0" name=""/>
        <dsp:cNvSpPr/>
      </dsp:nvSpPr>
      <dsp:spPr>
        <a:xfrm>
          <a:off x="0" y="697815"/>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ClrTx/>
            <a:buSzPct val="80000"/>
            <a:buFont typeface="Arial" pitchFamily="34" charset="0"/>
            <a:buNone/>
          </a:pPr>
          <a:r>
            <a:rPr kumimoji="0" lang="es" sz="1300" b="0" i="0" u="none" strike="noStrike" kern="1200" cap="none" spc="0" normalizeH="0" baseline="0" noProof="0">
              <a:uLnTx/>
              <a:uFillTx/>
              <a:latin typeface="Verdana"/>
              <a:ea typeface="Verdana"/>
              <a:cs typeface="Verdana"/>
            </a:rPr>
            <a:t>El evaluador recibe de antemano información importante sobre la OSN (sitio web, estatutos, informes)</a:t>
          </a:r>
          <a:endParaRPr lang="en-GB" kern="1200"/>
        </a:p>
      </dsp:txBody>
      <dsp:txXfrm>
        <a:off x="0" y="697815"/>
        <a:ext cx="2115292" cy="1269175"/>
      </dsp:txXfrm>
    </dsp:sp>
    <dsp:sp modelId="{EAB25262-06EE-E94F-B6AB-71948E0644C2}">
      <dsp:nvSpPr>
        <dsp:cNvPr id="0" name=""/>
        <dsp:cNvSpPr/>
      </dsp:nvSpPr>
      <dsp:spPr>
        <a:xfrm>
          <a:off x="2326821" y="697815"/>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ClrTx/>
            <a:buSzPct val="80000"/>
            <a:buFont typeface="Arial" pitchFamily="34" charset="0"/>
            <a:buNone/>
          </a:pPr>
          <a:r>
            <a:rPr kumimoji="0" lang="es" sz="1300" b="0" i="0" u="none" strike="noStrike" kern="1200" cap="none" spc="0" normalizeH="0" baseline="0" noProof="0">
              <a:uLnTx/>
              <a:uFillTx/>
              <a:latin typeface="Verdana"/>
              <a:ea typeface="Verdana"/>
              <a:cs typeface="Verdana"/>
            </a:rPr>
            <a:t>La oficina regional presenta el evaluador al facilitador y a la OSN 3-4 semanas antes de la evaluación</a:t>
          </a:r>
          <a:endParaRPr lang="en-GB" kern="1200"/>
        </a:p>
      </dsp:txBody>
      <dsp:txXfrm>
        <a:off x="2326821" y="697815"/>
        <a:ext cx="2115292" cy="1269175"/>
      </dsp:txXfrm>
    </dsp:sp>
    <dsp:sp modelId="{078E0481-3FE2-BA4E-8ACE-18438CAA7F12}">
      <dsp:nvSpPr>
        <dsp:cNvPr id="0" name=""/>
        <dsp:cNvSpPr/>
      </dsp:nvSpPr>
      <dsp:spPr>
        <a:xfrm>
          <a:off x="4653642" y="697815"/>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ClrTx/>
            <a:buSzPct val="80000"/>
            <a:buFont typeface="Arial" pitchFamily="34" charset="0"/>
            <a:buNone/>
          </a:pPr>
          <a:r>
            <a:rPr kumimoji="0" lang="es" sz="1300" b="0" i="0" u="none" strike="noStrike" kern="1200" cap="none" spc="0" normalizeH="0" baseline="0" noProof="0">
              <a:uLnTx/>
              <a:uFillTx/>
              <a:latin typeface="Verdana"/>
              <a:ea typeface="Verdana"/>
              <a:cs typeface="Verdana"/>
            </a:rPr>
            <a:t>Calendario de auditoría utilizado, con el calendario final acordado por correo electrónico</a:t>
          </a:r>
          <a:endParaRPr lang="en-GB" kern="1200"/>
        </a:p>
      </dsp:txBody>
      <dsp:txXfrm>
        <a:off x="4653642" y="697815"/>
        <a:ext cx="2115292" cy="1269175"/>
      </dsp:txXfrm>
    </dsp:sp>
    <dsp:sp modelId="{9753F8E4-E6E8-E243-AD1C-7F70FBD06C10}">
      <dsp:nvSpPr>
        <dsp:cNvPr id="0" name=""/>
        <dsp:cNvSpPr/>
      </dsp:nvSpPr>
      <dsp:spPr>
        <a:xfrm>
          <a:off x="1163410" y="2178519"/>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ClrTx/>
            <a:buSzPct val="80000"/>
            <a:buFont typeface="Arial" pitchFamily="34" charset="0"/>
            <a:buNone/>
          </a:pPr>
          <a:r>
            <a:rPr kumimoji="0" lang="es" sz="1300" b="0" i="0" u="none" strike="noStrike" kern="1200" cap="none" spc="0" normalizeH="0" baseline="0" noProof="0">
              <a:uLnTx/>
              <a:uFillTx/>
              <a:latin typeface="Verdana"/>
              <a:ea typeface="Verdana"/>
              <a:cs typeface="Verdana"/>
            </a:rPr>
            <a:t>Reunión inicial celebrada durante la evaluación, presidida por el evaluador para las presentaciones y la confirmación del calendario.</a:t>
          </a:r>
          <a:endParaRPr lang="en-GB" kern="1200"/>
        </a:p>
      </dsp:txBody>
      <dsp:txXfrm>
        <a:off x="1163410" y="2178519"/>
        <a:ext cx="2115292" cy="1269175"/>
      </dsp:txXfrm>
    </dsp:sp>
    <dsp:sp modelId="{24C8C90B-BF22-6A4E-8DB3-A13EA911E84D}">
      <dsp:nvSpPr>
        <dsp:cNvPr id="0" name=""/>
        <dsp:cNvSpPr/>
      </dsp:nvSpPr>
      <dsp:spPr>
        <a:xfrm>
          <a:off x="3490232" y="2178519"/>
          <a:ext cx="2115292" cy="1269175"/>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ClrTx/>
            <a:buSzPct val="80000"/>
            <a:buFont typeface="Arial" pitchFamily="34" charset="0"/>
            <a:buNone/>
          </a:pPr>
          <a:r>
            <a:rPr kumimoji="0" lang="es" sz="1300" b="0" i="0" u="none" strike="noStrike" kern="1200" cap="none" spc="0" normalizeH="0" baseline="0" noProof="0">
              <a:uLnTx/>
              <a:uFillTx/>
              <a:latin typeface="Verdana"/>
              <a:ea typeface="Verdana"/>
              <a:cs typeface="Verdana"/>
            </a:rPr>
            <a:t>La OSN crea equipos, los asigna a dimensiones y comunica plazos y expectativas.</a:t>
          </a:r>
          <a:endParaRPr lang="en-GB" kern="1200"/>
        </a:p>
      </dsp:txBody>
      <dsp:txXfrm>
        <a:off x="3490232" y="2178519"/>
        <a:ext cx="2115292" cy="12691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4F124-AEF1-FE4F-B20D-34F7CF352432}">
      <dsp:nvSpPr>
        <dsp:cNvPr id="0" name=""/>
        <dsp:cNvSpPr/>
      </dsp:nvSpPr>
      <dsp:spPr>
        <a:xfrm>
          <a:off x="856" y="18636"/>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ClrTx/>
            <a:buSzPct val="80000"/>
            <a:buFont typeface="Arial" pitchFamily="34" charset="0"/>
            <a:buNone/>
          </a:pPr>
          <a:r>
            <a:rPr kumimoji="0" lang="es" sz="1800" b="0" i="0" u="none" strike="noStrike" kern="1200" cap="none" spc="0" normalizeH="0" baseline="0" noProof="0" dirty="0">
              <a:uLnTx/>
              <a:uFillTx/>
              <a:latin typeface="Verdana"/>
              <a:ea typeface="Verdana"/>
              <a:cs typeface="Verdana"/>
            </a:rPr>
            <a:t>Asistencia del Equipo Ejecutivo y la Junta Directiva Nacional </a:t>
          </a:r>
          <a:endParaRPr lang="en-GB" sz="1400" kern="1200" dirty="0"/>
        </a:p>
      </dsp:txBody>
      <dsp:txXfrm>
        <a:off x="856" y="18636"/>
        <a:ext cx="3341063" cy="2004638"/>
      </dsp:txXfrm>
    </dsp:sp>
    <dsp:sp modelId="{BDA2997E-E6D2-9249-B512-D94C38D679C7}">
      <dsp:nvSpPr>
        <dsp:cNvPr id="0" name=""/>
        <dsp:cNvSpPr/>
      </dsp:nvSpPr>
      <dsp:spPr>
        <a:xfrm>
          <a:off x="3676883" y="12362"/>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ClrTx/>
            <a:buSzPct val="80000"/>
            <a:buFont typeface="Arial" pitchFamily="34" charset="0"/>
            <a:buNone/>
          </a:pPr>
          <a:r>
            <a:rPr kumimoji="0" lang="es" sz="1800" b="0" i="0" u="none" strike="noStrike" kern="1200" cap="none" spc="0" normalizeH="0" baseline="0" noProof="0" dirty="0">
              <a:uLnTx/>
              <a:uFillTx/>
              <a:latin typeface="Verdana"/>
              <a:ea typeface="Verdana"/>
              <a:cs typeface="Verdana"/>
            </a:rPr>
            <a:t>El evaluador presenta los resultados preliminares, incluidas las puntuaciones por dimensión, las principales irregularidades y los criterios no aplicables.</a:t>
          </a:r>
          <a:endParaRPr lang="en-GB" sz="1400" kern="1200" dirty="0"/>
        </a:p>
      </dsp:txBody>
      <dsp:txXfrm>
        <a:off x="3676883" y="12362"/>
        <a:ext cx="3341063" cy="2004638"/>
      </dsp:txXfrm>
    </dsp:sp>
    <dsp:sp modelId="{8D9D7D20-6799-DA45-ABBA-E787F49B5FD5}">
      <dsp:nvSpPr>
        <dsp:cNvPr id="0" name=""/>
        <dsp:cNvSpPr/>
      </dsp:nvSpPr>
      <dsp:spPr>
        <a:xfrm>
          <a:off x="856" y="2357381"/>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ClrTx/>
            <a:buSzPct val="80000"/>
            <a:buFont typeface="Arial" pitchFamily="34" charset="0"/>
            <a:buNone/>
          </a:pPr>
          <a:r>
            <a:rPr kumimoji="0" lang="es" sz="1800" b="0" i="0" u="none" strike="noStrike" kern="1200" cap="none" spc="0" normalizeH="0" baseline="0" noProof="0" dirty="0">
              <a:uLnTx/>
              <a:uFillTx/>
              <a:latin typeface="Verdana"/>
              <a:ea typeface="Verdana"/>
              <a:cs typeface="Verdana"/>
            </a:rPr>
            <a:t>Se identifican 3 puntos fuertes y 3 oportunidades de progreso en función de las cinco dimensiones clave.</a:t>
          </a:r>
          <a:endParaRPr lang="en-GB" sz="1400" kern="1200" dirty="0"/>
        </a:p>
      </dsp:txBody>
      <dsp:txXfrm>
        <a:off x="856" y="2357381"/>
        <a:ext cx="3341063" cy="2004638"/>
      </dsp:txXfrm>
    </dsp:sp>
    <dsp:sp modelId="{6CE8295B-9982-104C-B60F-34C064CE85C6}">
      <dsp:nvSpPr>
        <dsp:cNvPr id="0" name=""/>
        <dsp:cNvSpPr/>
      </dsp:nvSpPr>
      <dsp:spPr>
        <a:xfrm>
          <a:off x="3676026" y="2357381"/>
          <a:ext cx="3341063" cy="2004638"/>
        </a:xfrm>
        <a:prstGeom prst="rect">
          <a:avLst/>
        </a:prstGeom>
        <a:solidFill>
          <a:schemeClr val="dk2">
            <a:hueOff val="0"/>
            <a:satOff val="0"/>
            <a:lumOff val="0"/>
            <a:alphaOff val="0"/>
          </a:schemeClr>
        </a:solidFill>
        <a:ln w="476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ClrTx/>
            <a:buSzPct val="80000"/>
            <a:buFont typeface="Wingdings" pitchFamily="2" charset="2"/>
            <a:buNone/>
          </a:pPr>
          <a:r>
            <a:rPr kumimoji="0" lang="es" sz="1800" b="0" i="0" u="none" strike="noStrike" kern="1200" cap="none" spc="0" normalizeH="0" baseline="0" noProof="0" dirty="0">
              <a:uLnTx/>
              <a:uFillTx/>
              <a:latin typeface="Verdana"/>
              <a:ea typeface="Verdana"/>
              <a:cs typeface="Verdana"/>
            </a:rPr>
            <a:t>Informe final comunicado a la OSN en un plazo de 2 semanas después de la evaluación.</a:t>
          </a:r>
          <a:endParaRPr lang="en-GB" sz="1400" kern="1200" dirty="0"/>
        </a:p>
      </dsp:txBody>
      <dsp:txXfrm>
        <a:off x="3676026" y="2357381"/>
        <a:ext cx="3341063" cy="200463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0FCB19-BE05-2B98-9A4F-45C6748B9A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B56DB0-470B-DEAB-5F5C-CDA99C8C1C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CBE373-365C-0B49-9B80-F2F34E360BB7}" type="datetimeFigureOut">
              <a:rPr lang="en-US" smtClean="0"/>
              <a:t>3/17/26</a:t>
            </a:fld>
            <a:endParaRPr lang="en-US"/>
          </a:p>
        </p:txBody>
      </p:sp>
      <p:sp>
        <p:nvSpPr>
          <p:cNvPr id="4" name="Footer Placeholder 3">
            <a:extLst>
              <a:ext uri="{FF2B5EF4-FFF2-40B4-BE49-F238E27FC236}">
                <a16:creationId xmlns:a16="http://schemas.microsoft.com/office/drawing/2014/main" id="{E6CF9F65-EE58-22B1-74CA-323B2230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1C0A90-6C36-40A2-02E2-46F9C8359C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A9D34-676F-F643-BDA1-44EE1DF1B895}" type="slidenum">
              <a:rPr lang="en-US" smtClean="0"/>
              <a:t>‹#›</a:t>
            </a:fld>
            <a:endParaRPr lang="en-US"/>
          </a:p>
        </p:txBody>
      </p:sp>
    </p:spTree>
    <p:extLst>
      <p:ext uri="{BB962C8B-B14F-4D97-AF65-F5344CB8AC3E}">
        <p14:creationId xmlns:p14="http://schemas.microsoft.com/office/powerpoint/2010/main" val="3285922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5C5B0-DF2A-7B4E-9BB1-2E50C542EF55}" type="datetimeFigureOut">
              <a:rPr lang="en-US" smtClean="0"/>
              <a:t>3/17/26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09D78-ECAC-E74B-B984-192BDA2BCE2C}" type="slidenum">
              <a:rPr lang="en-US" smtClean="0"/>
              <a:t>‹#›</a:t>
            </a:fld>
            <a:endParaRPr lang="en-US"/>
          </a:p>
        </p:txBody>
      </p:sp>
    </p:spTree>
    <p:extLst>
      <p:ext uri="{BB962C8B-B14F-4D97-AF65-F5344CB8AC3E}">
        <p14:creationId xmlns:p14="http://schemas.microsoft.com/office/powerpoint/2010/main" val="209565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reehouse.scout.org/services/global-support-assessment-tool-gsa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516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Calibri"/>
                <a:ea typeface="+mn-ea"/>
                <a:cs typeface="+mn-cs"/>
              </a:rPr>
              <a:t>© Oficina Scout Mundial. </a:t>
            </a:r>
          </a:p>
        </p:txBody>
      </p:sp>
      <p:sp>
        <p:nvSpPr>
          <p:cNvPr id="5" name="Slide Number Placeholder 4"/>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49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Calibri"/>
                <a:ea typeface="+mn-ea"/>
                <a:cs typeface="+mn-cs"/>
              </a:rPr>
              <a:t>© Oficina Scout Mundial. </a:t>
            </a:r>
          </a:p>
        </p:txBody>
      </p:sp>
      <p:sp>
        <p:nvSpPr>
          <p:cNvPr id="5" name="Slide Number Placeholder 4"/>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531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Calibri"/>
                <a:ea typeface="+mn-ea"/>
                <a:cs typeface="+mn-cs"/>
              </a:rPr>
              <a:t>© Oficina Scout Mundial.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84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ln>
        </p:spPr>
      </p:sp>
      <p:sp>
        <p:nvSpPr>
          <p:cNvPr id="348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spcBef>
                <a:spcPct val="0"/>
              </a:spcBef>
              <a:buFontTx/>
              <a:buNone/>
            </a:pPr>
            <a:endParaRPr lang="en-GB"/>
          </a:p>
        </p:txBody>
      </p:sp>
      <p:sp>
        <p:nvSpPr>
          <p:cNvPr id="31748" name="Espace réservé du pied de page 3"/>
          <p:cNvSpPr>
            <a:spLocks noGrp="1"/>
          </p:cNvSpPr>
          <p:nvPr>
            <p:ph type="ftr" sz="quarter" idx="4"/>
          </p:nvPr>
        </p:nvSpPr>
        <p:spPr bwMode="auto">
          <a:ln>
            <a:miter lim="800000"/>
          </a:ln>
        </p:spPr>
        <p:txBody>
          <a:bodyPr wrap="square" numCol="1" anchorCtr="0" compatLnSpc="1">
            <a:prstTxWarp prst="textNoShape">
              <a:avLst/>
            </a:prstTxWarp>
          </a:bodyPr>
          <a:lstStyle/>
          <a:p>
            <a:pPr marL="0" marR="0" lvl="0" indent="0" algn="l" defTabSz="457070" rtl="0" eaLnBrk="1" fontAlgn="base"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Calibri"/>
                <a:ea typeface="+mn-ea"/>
                <a:cs typeface="+mn-cs"/>
              </a:rPr>
              <a:t>© Oficina Scout Mundial. </a:t>
            </a:r>
          </a:p>
        </p:txBody>
      </p:sp>
      <p:sp>
        <p:nvSpPr>
          <p:cNvPr id="31749" name="Espace réservé du numéro de diapositive 4"/>
          <p:cNvSpPr>
            <a:spLocks noGrp="1"/>
          </p:cNvSpPr>
          <p:nvPr>
            <p:ph type="sldNum" sz="quarter" idx="5"/>
          </p:nvPr>
        </p:nvSpPr>
        <p:spPr bwMode="auto">
          <a:ln>
            <a:miter lim="800000"/>
          </a:ln>
        </p:spPr>
        <p:txBody>
          <a:bodyPr wrap="square" numCol="1" anchorCtr="0" compatLnSpc="1">
            <a:prstTxWarp prst="textNoShape">
              <a:avLst/>
            </a:prstTxWarp>
          </a:bodyPr>
          <a:lstStyle/>
          <a:p>
            <a:pPr marL="0" marR="0" lvl="0" indent="0" algn="r" defTabSz="457070" rtl="0" eaLnBrk="1" fontAlgn="base" latinLnBrk="0" hangingPunct="1">
              <a:lnSpc>
                <a:spcPct val="100000"/>
              </a:lnSpc>
              <a:spcBef>
                <a:spcPct val="0"/>
              </a:spcBef>
              <a:spcAft>
                <a:spcPct val="0"/>
              </a:spcAft>
              <a:buClrTx/>
              <a:buSzTx/>
              <a:buFontTx/>
              <a:buNone/>
              <a:defRPr/>
            </a:pPr>
            <a:fld id="{B8C39DDB-D10E-46DD-8EA5-8554A35E52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70" rtl="0" eaLnBrk="1" fontAlgn="base" latinLnBrk="0" hangingPunct="1">
                <a:lnSpc>
                  <a:spcPct val="100000"/>
                </a:lnSpc>
                <a:spcBef>
                  <a:spcPct val="0"/>
                </a:spcBef>
                <a:spcAft>
                  <a:spcPct val="0"/>
                </a:spcAft>
                <a:buClrTx/>
                <a:buSzTx/>
                <a:buFontTx/>
                <a:buNone/>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Calibri"/>
                <a:ea typeface="Calibri"/>
                <a:cs typeface="Calibri"/>
              </a:rPr>
              <a:t>Enlace a Treehouse:</a:t>
            </a:r>
            <a:r>
              <a:rPr lang="es" sz="1200" b="0" i="0" u="none" strike="noStrike">
                <a:latin typeface="Calibri"/>
                <a:hlinkClick r:id="rId3">
                  <a:extLst>
                    <a:ext uri="{A12FA001-AC4F-418D-AE19-62706E023703}">
                      <ahyp:hlinkClr xmlns:ahyp="http://schemas.microsoft.com/office/drawing/2018/hyperlinkcolor" val="tx"/>
                    </a:ext>
                  </a:extLst>
                </a:hlinkClick>
              </a:rPr>
              <a:t> https://treehouse.scout.org/services/global-support-assessment-tool-gsat</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D3B09D78-ECAC-E74B-B984-192BDA2BCE2C}" type="slidenum">
              <a:rPr lang="en-US" smtClean="0"/>
              <a:t>17</a:t>
            </a:fld>
            <a:endParaRPr lang="en-US"/>
          </a:p>
        </p:txBody>
      </p:sp>
    </p:spTree>
    <p:extLst>
      <p:ext uri="{BB962C8B-B14F-4D97-AF65-F5344CB8AC3E}">
        <p14:creationId xmlns:p14="http://schemas.microsoft.com/office/powerpoint/2010/main" val="3935432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032" rtl="0">
              <a:defRPr/>
            </a:pPr>
            <a:r>
              <a:rPr lang="es" sz="1200" b="0" i="0" u="none" strike="noStrike">
                <a:solidFill>
                  <a:srgbClr val="000000"/>
                </a:solidFill>
                <a:latin typeface="Calibri"/>
              </a:rPr>
              <a:t>Guía disponible en la página del Servicio GSAT</a:t>
            </a:r>
          </a:p>
          <a:p>
            <a:pPr defTabSz="483032">
              <a:defRPr/>
            </a:pPr>
            <a:endParaRPr lang="en-US" b="0">
              <a:solidFill>
                <a:srgbClr val="000000"/>
              </a:solidFill>
            </a:endParaRPr>
          </a:p>
          <a:p>
            <a:pPr defTabSz="483032" rtl="0">
              <a:defRPr/>
            </a:pPr>
            <a:r>
              <a:rPr lang="es" sz="1200" b="0" i="0" u="none" strike="noStrike">
                <a:solidFill>
                  <a:srgbClr val="000000"/>
                </a:solidFill>
                <a:latin typeface="Calibri"/>
              </a:rPr>
              <a:t>Un enfoque flexible</a:t>
            </a:r>
          </a:p>
          <a:p>
            <a:pPr marL="181137" indent="-181137" defTabSz="483032" rtl="0">
              <a:buFont typeface="Arial" pitchFamily="34" charset="0"/>
              <a:buChar char="•"/>
              <a:defRPr/>
            </a:pPr>
            <a:r>
              <a:rPr lang="es" sz="1200" b="0" i="0" u="none" strike="noStrike">
                <a:solidFill>
                  <a:srgbClr val="000000"/>
                </a:solidFill>
                <a:latin typeface="Calibri"/>
              </a:rPr>
              <a:t>Por equipo</a:t>
            </a:r>
          </a:p>
          <a:p>
            <a:pPr marL="181137" indent="-181137" defTabSz="483032" rtl="0">
              <a:buFont typeface="Arial" pitchFamily="34" charset="0"/>
              <a:buChar char="•"/>
              <a:defRPr/>
            </a:pPr>
            <a:r>
              <a:rPr lang="es" sz="1200" b="0" i="0" u="none" strike="noStrike">
                <a:solidFill>
                  <a:srgbClr val="000000"/>
                </a:solidFill>
                <a:latin typeface="Calibri"/>
              </a:rPr>
              <a:t>Reúna a todos</a:t>
            </a:r>
          </a:p>
          <a:p>
            <a:pPr marL="181137" indent="-181137" defTabSz="483032" rtl="0">
              <a:buFont typeface="Arial" pitchFamily="34" charset="0"/>
              <a:buChar char="•"/>
              <a:defRPr/>
            </a:pPr>
            <a:r>
              <a:rPr lang="es" sz="1200" b="0" i="0" u="none" strike="noStrike">
                <a:solidFill>
                  <a:srgbClr val="000000"/>
                </a:solidFill>
                <a:latin typeface="Calibri"/>
              </a:rPr>
              <a:t>Hacerlo a lo largo del tiempo o en un fin de semana</a:t>
            </a:r>
          </a:p>
          <a:p>
            <a:pPr marL="181137" indent="-181137" defTabSz="483032" rtl="0">
              <a:buFont typeface="Arial" pitchFamily="34" charset="0"/>
              <a:buChar char="•"/>
              <a:defRPr/>
            </a:pPr>
            <a:r>
              <a:rPr lang="es" sz="1200" b="0" i="0" u="none" strike="noStrike">
                <a:solidFill>
                  <a:srgbClr val="000000"/>
                </a:solidFill>
                <a:latin typeface="Calibri"/>
              </a:rPr>
              <a:t>Es bueno que los principales responsables de las distintas áreas participen en el debate y en la puntuación.</a:t>
            </a:r>
          </a:p>
          <a:p>
            <a:pPr marL="181137" indent="-181137" defTabSz="483032" rtl="0">
              <a:buFont typeface="Arial" pitchFamily="34" charset="0"/>
              <a:buChar char="•"/>
              <a:defRPr/>
            </a:pPr>
            <a:r>
              <a:rPr lang="es" sz="1200" b="0" i="0" u="none" strike="noStrike">
                <a:solidFill>
                  <a:srgbClr val="000000"/>
                </a:solidFill>
                <a:latin typeface="Calibri"/>
              </a:rPr>
              <a:t>Evidencia, evidencia, evidencia</a:t>
            </a:r>
          </a:p>
        </p:txBody>
      </p:sp>
      <p:sp>
        <p:nvSpPr>
          <p:cNvPr id="4" name="Footer Placeholder 3"/>
          <p:cNvSpPr>
            <a:spLocks noGrp="1"/>
          </p:cNvSpPr>
          <p:nvPr>
            <p:ph type="ftr" sz="quarter" idx="10"/>
          </p:nvPr>
        </p:nvSpPr>
        <p:spPr/>
        <p:txBody>
          <a:bodyPr/>
          <a:lstStyle/>
          <a:p>
            <a:pPr marL="0" marR="0" lvl="0" indent="0" algn="l" defTabSz="483032" rtl="0" eaLnBrk="1" fontAlgn="auto" latinLnBrk="0" hangingPunct="1">
              <a:lnSpc>
                <a:spcPct val="100000"/>
              </a:lnSpc>
              <a:spcBef>
                <a:spcPct val="0"/>
              </a:spcBef>
              <a:spcAft>
                <a:spcPct val="0"/>
              </a:spcAft>
              <a:buClrTx/>
              <a:buSzTx/>
              <a:buFontTx/>
              <a:buNone/>
              <a:defRPr/>
            </a:pPr>
            <a:r>
              <a:rPr kumimoji="0" lang="es" sz="1300" b="0" i="0" u="none" strike="noStrike" kern="1200" cap="none" spc="0" normalizeH="0" baseline="0" noProof="0">
                <a:solidFill>
                  <a:srgbClr val="000000"/>
                </a:solidFill>
                <a:uLnTx/>
                <a:uFillTx/>
                <a:latin typeface="Helvetica Neue Regular"/>
                <a:ea typeface="+mn-ea"/>
                <a:cs typeface="+mn-cs"/>
              </a:rPr>
              <a:t>© Oficina Scout Mundial. </a:t>
            </a:r>
          </a:p>
        </p:txBody>
      </p:sp>
      <p:sp>
        <p:nvSpPr>
          <p:cNvPr id="5" name="Slide Number Placeholder 4"/>
          <p:cNvSpPr>
            <a:spLocks noGrp="1"/>
          </p:cNvSpPr>
          <p:nvPr>
            <p:ph type="sldNum" sz="quarter" idx="11"/>
          </p:nvPr>
        </p:nvSpPr>
        <p:spPr/>
        <p:txBody>
          <a:bodyPr/>
          <a:lstStyle/>
          <a:p>
            <a:pPr marL="0" marR="0" lvl="0" indent="0" algn="r" defTabSz="483032"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rPr>
              <a:pPr marL="0" marR="0" lvl="0" indent="0" algn="r" defTabSz="483032" rtl="0" eaLnBrk="1" fontAlgn="auto" latinLnBrk="0" hangingPunct="1">
                <a:lnSpc>
                  <a:spcPct val="100000"/>
                </a:lnSpc>
                <a:spcBef>
                  <a:spcPct val="0"/>
                </a:spcBef>
                <a:spcAft>
                  <a:spcPct val="0"/>
                </a:spcAft>
                <a:buClrTx/>
                <a:buSzTx/>
                <a:buFontTx/>
                <a:buNone/>
                <a:defRPr/>
              </a:pPr>
              <a:t>21</a:t>
            </a:fld>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157222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a:p>
        </p:txBody>
      </p:sp>
      <p:sp>
        <p:nvSpPr>
          <p:cNvPr id="4" name="Marcador de pie de página 3"/>
          <p:cNvSpPr>
            <a:spLocks noGrp="1"/>
          </p:cNvSpPr>
          <p:nvPr>
            <p:ph type="ftr" sz="quarter" idx="4"/>
          </p:nvPr>
        </p:nvSpPr>
        <p:spPr/>
        <p:txBody>
          <a:bodyPr/>
          <a:lstStyle/>
          <a:p>
            <a:pPr marL="0" marR="0" lvl="0" indent="0" algn="l" defTabSz="2576298" rtl="0" eaLnBrk="1" fontAlgn="auto" latinLnBrk="0" hangingPunct="1">
              <a:lnSpc>
                <a:spcPct val="100000"/>
              </a:lnSpc>
              <a:spcBef>
                <a:spcPct val="0"/>
              </a:spcBef>
              <a:spcAft>
                <a:spcPct val="0"/>
              </a:spcAft>
              <a:buClrTx/>
              <a:buSzTx/>
              <a:buFontTx/>
              <a:buNone/>
              <a:defRPr/>
            </a:pPr>
            <a:r>
              <a:rPr kumimoji="0" lang="es" sz="1300" b="0" i="0" u="none" strike="noStrike" kern="1200" cap="none" spc="0" normalizeH="0" baseline="0" noProof="0">
                <a:solidFill>
                  <a:srgbClr val="000000"/>
                </a:solidFill>
                <a:uLnTx/>
                <a:uFillTx/>
                <a:latin typeface="Calibri"/>
                <a:ea typeface="+mn-ea"/>
                <a:cs typeface="+mn-cs"/>
              </a:rPr>
              <a:t>© Oficina Scout Mundial. </a:t>
            </a:r>
          </a:p>
        </p:txBody>
      </p:sp>
      <p:sp>
        <p:nvSpPr>
          <p:cNvPr id="5" name="Marcador de número de diapositiva 4"/>
          <p:cNvSpPr>
            <a:spLocks noGrp="1"/>
          </p:cNvSpPr>
          <p:nvPr>
            <p:ph type="sldNum" sz="quarter" idx="5"/>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03D61A0-770D-9042-8EC4-4E1789281A21}" type="slidenum">
              <a:rPr kumimoji="0" lang="en-US" alt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22</a:t>
            </a:fld>
            <a:endParaRPr kumimoji="0" lang="en-US" alt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196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Calibri"/>
                <a:ea typeface="+mn-ea"/>
                <a:cs typeface="+mn-cs"/>
              </a:rPr>
              <a:t>© Oficina Scout Mundial.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481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2576298" rtl="0" eaLnBrk="1" fontAlgn="auto" latinLnBrk="0" hangingPunct="1">
              <a:lnSpc>
                <a:spcPct val="100000"/>
              </a:lnSpc>
              <a:spcBef>
                <a:spcPct val="0"/>
              </a:spcBef>
              <a:spcAft>
                <a:spcPct val="0"/>
              </a:spcAft>
              <a:buClrTx/>
              <a:buSzTx/>
              <a:buFontTx/>
              <a:buNone/>
              <a:defRPr/>
            </a:pPr>
            <a:r>
              <a:rPr kumimoji="0" lang="es" sz="1300" b="0" i="0" u="none" strike="noStrike" kern="1200" cap="none" spc="0" normalizeH="0" baseline="0" noProof="0">
                <a:solidFill>
                  <a:srgbClr val="000000"/>
                </a:solidFill>
                <a:uLnTx/>
                <a:uFillTx/>
                <a:latin typeface="Calibri"/>
                <a:ea typeface="+mn-ea"/>
                <a:cs typeface="+mn-cs"/>
              </a:rPr>
              <a:t>© Oficina Scout Mundial. </a:t>
            </a:r>
          </a:p>
        </p:txBody>
      </p:sp>
      <p:sp>
        <p:nvSpPr>
          <p:cNvPr id="5" name="Slide Number Placeholder 4"/>
          <p:cNvSpPr>
            <a:spLocks noGrp="1"/>
          </p:cNvSpPr>
          <p:nvPr>
            <p:ph type="sldNum" sz="quarter" idx="11"/>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1707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endParaRPr lang="en-US"/>
          </a:p>
          <a:p>
            <a:endParaRPr lang="en-US"/>
          </a:p>
          <a:p>
            <a:endParaRPr lang="en-US"/>
          </a:p>
          <a:p>
            <a:r>
              <a:rPr lang="en-US"/>
              <a:t> </a:t>
            </a:r>
          </a:p>
          <a:p>
            <a:endParaRPr lang="en-US"/>
          </a:p>
          <a:p>
            <a:endParaRPr lang="en-US"/>
          </a:p>
        </p:txBody>
      </p:sp>
      <p:sp>
        <p:nvSpPr>
          <p:cNvPr id="4" name="Footer Placeholder 3"/>
          <p:cNvSpPr>
            <a:spLocks noGrp="1"/>
          </p:cNvSpPr>
          <p:nvPr>
            <p:ph type="ftr" sz="quarter" idx="4"/>
          </p:nvPr>
        </p:nvSpPr>
        <p:spPr/>
        <p:txBody>
          <a:bodyPr/>
          <a:lstStyle/>
          <a:p>
            <a:pPr marL="0" marR="0" lvl="0" indent="0" algn="l" defTabSz="2576298" rtl="0" eaLnBrk="1" fontAlgn="auto" latinLnBrk="0" hangingPunct="1">
              <a:lnSpc>
                <a:spcPct val="100000"/>
              </a:lnSpc>
              <a:spcBef>
                <a:spcPct val="0"/>
              </a:spcBef>
              <a:spcAft>
                <a:spcPct val="0"/>
              </a:spcAft>
              <a:buClrTx/>
              <a:buSzTx/>
              <a:buFontTx/>
              <a:buNone/>
              <a:defRPr/>
            </a:pPr>
            <a:r>
              <a:rPr kumimoji="0" lang="es" sz="1300" b="0" i="0" u="none" strike="noStrike" kern="1200" cap="none" spc="0" normalizeH="0" baseline="0" noProof="0">
                <a:solidFill>
                  <a:srgbClr val="000000"/>
                </a:solidFill>
                <a:uLnTx/>
                <a:uFillTx/>
                <a:latin typeface="Calibri"/>
                <a:ea typeface="+mn-ea"/>
                <a:cs typeface="+mn-cs"/>
              </a:rPr>
              <a:t>© Oficina Scout Mundial. </a:t>
            </a:r>
          </a:p>
        </p:txBody>
      </p:sp>
      <p:sp>
        <p:nvSpPr>
          <p:cNvPr id="5" name="Slide Number Placeholder 4"/>
          <p:cNvSpPr>
            <a:spLocks noGrp="1"/>
          </p:cNvSpPr>
          <p:nvPr>
            <p:ph type="sldNum" sz="quarter" idx="5"/>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942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ln>
          <a:extLst>
            <a:ext uri="{FAA26D3D-D897-4be2-8F04-BA451C77F1D7}">
              <ma14:placeholderFlag xmlns="" xmlns:ma14="http://schemas.microsoft.com/office/mac/drawingml/2011/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 uri="{909E8E84-426E-40dd-AFC4-6F175D3DCCD1}">
              <a14:hiddenFill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endParaRPr lang="en-MY"/>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Helvetica Neue Regular"/>
                <a:ea typeface="+mn-ea"/>
                <a:cs typeface="+mn-cs"/>
              </a:rPr>
              <a:t>© Oficina Scout Mundial. </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9B5A1EFF-6B89-C844-9E16-88A0CCCC1A4B}"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90384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endParaRPr lang="en-US"/>
          </a:p>
          <a:p>
            <a:endParaRPr lang="en-US"/>
          </a:p>
          <a:p>
            <a:endParaRPr lang="en-US"/>
          </a:p>
          <a:p>
            <a:r>
              <a:rPr lang="en-US"/>
              <a:t> </a:t>
            </a:r>
          </a:p>
          <a:p>
            <a:endParaRPr lang="en-US"/>
          </a:p>
          <a:p>
            <a:endParaRPr lang="en-US"/>
          </a:p>
        </p:txBody>
      </p:sp>
      <p:sp>
        <p:nvSpPr>
          <p:cNvPr id="4" name="Footer Placeholder 3"/>
          <p:cNvSpPr>
            <a:spLocks noGrp="1"/>
          </p:cNvSpPr>
          <p:nvPr>
            <p:ph type="ftr" sz="quarter" idx="4"/>
          </p:nvPr>
        </p:nvSpPr>
        <p:spPr/>
        <p:txBody>
          <a:bodyPr/>
          <a:lstStyle/>
          <a:p>
            <a:pPr marL="0" marR="0" lvl="0" indent="0" algn="l" defTabSz="2576298" rtl="0" eaLnBrk="1" fontAlgn="auto" latinLnBrk="0" hangingPunct="1">
              <a:lnSpc>
                <a:spcPct val="100000"/>
              </a:lnSpc>
              <a:spcBef>
                <a:spcPct val="0"/>
              </a:spcBef>
              <a:spcAft>
                <a:spcPct val="0"/>
              </a:spcAft>
              <a:buClrTx/>
              <a:buSzTx/>
              <a:buFontTx/>
              <a:buNone/>
              <a:defRPr/>
            </a:pPr>
            <a:r>
              <a:rPr kumimoji="0" lang="es" sz="1300" b="0" i="0" u="none" strike="noStrike" kern="1200" cap="none" spc="0" normalizeH="0" baseline="0" noProof="0">
                <a:solidFill>
                  <a:srgbClr val="000000"/>
                </a:solidFill>
                <a:uLnTx/>
                <a:uFillTx/>
                <a:latin typeface="Calibri"/>
                <a:ea typeface="+mn-ea"/>
                <a:cs typeface="+mn-cs"/>
              </a:rPr>
              <a:t>© Oficina Scout Mundial. </a:t>
            </a:r>
          </a:p>
        </p:txBody>
      </p:sp>
      <p:sp>
        <p:nvSpPr>
          <p:cNvPr id="5" name="Slide Number Placeholder 4"/>
          <p:cNvSpPr>
            <a:spLocks noGrp="1"/>
          </p:cNvSpPr>
          <p:nvPr>
            <p:ph type="sldNum" sz="quarter" idx="5"/>
          </p:nvPr>
        </p:nvSpPr>
        <p:spPr/>
        <p:txBody>
          <a:bodyPr/>
          <a:lstStyle/>
          <a:p>
            <a:pPr marL="0" marR="0" lvl="0" indent="0" algn="r" defTabSz="2576298"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2576298" rtl="0" eaLnBrk="1" fontAlgn="auto" latinLnBrk="0" hangingPunct="1">
                <a:lnSpc>
                  <a:spcPct val="100000"/>
                </a:lnSpc>
                <a:spcBef>
                  <a:spcPct val="0"/>
                </a:spcBef>
                <a:spcAft>
                  <a:spcPct val="0"/>
                </a:spcAft>
                <a:buClrTx/>
                <a:buSzTx/>
                <a:buFontTx/>
                <a:buNone/>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89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032" rtl="0">
              <a:defRPr/>
            </a:pPr>
            <a:r>
              <a:rPr lang="es" sz="1200" b="0" i="0" u="none" strike="noStrike">
                <a:solidFill>
                  <a:srgbClr val="000000"/>
                </a:solidFill>
                <a:latin typeface="Calibri"/>
              </a:rPr>
              <a:t>Es importante tener en cuenta que no se aprueba ni se suspende el GSAT, sino que se adquieren conocimientos sobre los puntos fuertes y las áreas de mejora, y se evalúa la capacidad y el camino a seguir para reforzar dicha capacidad.</a:t>
            </a:r>
          </a:p>
          <a:p>
            <a:pPr defTabSz="483032">
              <a:defRPr/>
            </a:pPr>
            <a:endParaRPr lang="en-US" b="0">
              <a:solidFill>
                <a:srgbClr val="000000"/>
              </a:solidFill>
            </a:endParaRPr>
          </a:p>
          <a:p>
            <a:pPr defTabSz="483032" rtl="0">
              <a:defRPr/>
            </a:pPr>
            <a:r>
              <a:rPr lang="es" sz="1200" b="0" i="0" u="none" strike="noStrike">
                <a:solidFill>
                  <a:srgbClr val="000000"/>
                </a:solidFill>
                <a:latin typeface="Calibri"/>
              </a:rPr>
              <a:t>0=NO / 3=SI</a:t>
            </a:r>
          </a:p>
          <a:p>
            <a:pPr lvl="0" rtl="0"/>
            <a:r>
              <a:rPr lang="es" sz="1300" b="0" i="0" u="none" strike="noStrike">
                <a:latin typeface="Calibri"/>
              </a:rPr>
              <a:t>Puntuación 0: no existe ninguna prueba de que la OSN haya hecho algo en torno a este criterio.</a:t>
            </a:r>
            <a:endParaRPr lang="en-US" sz="1300"/>
          </a:p>
          <a:p>
            <a:pPr lvl="0" rtl="0"/>
            <a:r>
              <a:rPr lang="es" sz="1300" b="0" i="0" u="none" strike="noStrike">
                <a:latin typeface="Calibri"/>
              </a:rPr>
              <a:t>Puntuación 1: existen pruebas de que la OSN ha hecho algo en el pasado en torno a este criterio.</a:t>
            </a:r>
            <a:endParaRPr lang="en-US" sz="1300"/>
          </a:p>
          <a:p>
            <a:pPr lvl="0" rtl="0"/>
            <a:r>
              <a:rPr lang="es" sz="1300" b="0" i="0" u="none" strike="noStrike">
                <a:latin typeface="Calibri"/>
              </a:rPr>
              <a:t>Puntuación 2: existen pruebas de que la OSN dispone de una política actualizada y aplicada en torno a este criterio.</a:t>
            </a:r>
            <a:endParaRPr lang="en-US" sz="1300"/>
          </a:p>
          <a:p>
            <a:pPr lvl="0" rtl="0"/>
            <a:r>
              <a:rPr lang="es" sz="1300" b="0" i="0" u="none" strike="noStrike">
                <a:latin typeface="Calibri"/>
              </a:rPr>
              <a:t>Puntuación 3: existen pruebas de que la OSN dispone de una política actualizada y aplicada en torno a este criterio, que se evalúa y actualiza periódicamente.</a:t>
            </a:r>
            <a:endParaRPr lang="en-US" sz="1300"/>
          </a:p>
          <a:p>
            <a:endParaRPr lang="en-US"/>
          </a:p>
        </p:txBody>
      </p:sp>
      <p:sp>
        <p:nvSpPr>
          <p:cNvPr id="4" name="Footer Placeholder 3"/>
          <p:cNvSpPr>
            <a:spLocks noGrp="1"/>
          </p:cNvSpPr>
          <p:nvPr>
            <p:ph type="ftr" sz="quarter" idx="4"/>
          </p:nvPr>
        </p:nvSpPr>
        <p:spPr/>
        <p:txBody>
          <a:bodyPr/>
          <a:lstStyle/>
          <a:p>
            <a:pPr marL="0" marR="0" lvl="0" indent="0" algn="l" defTabSz="483032" rtl="0" eaLnBrk="1" fontAlgn="auto" latinLnBrk="0" hangingPunct="1">
              <a:lnSpc>
                <a:spcPct val="100000"/>
              </a:lnSpc>
              <a:spcBef>
                <a:spcPct val="0"/>
              </a:spcBef>
              <a:spcAft>
                <a:spcPct val="0"/>
              </a:spcAft>
              <a:buClrTx/>
              <a:buSzTx/>
              <a:buFontTx/>
              <a:buNone/>
              <a:defRPr/>
            </a:pPr>
            <a:r>
              <a:rPr kumimoji="0" lang="es" sz="1300" b="0" i="0" u="none" strike="noStrike" kern="1200" cap="none" spc="0" normalizeH="0" baseline="0" noProof="0">
                <a:solidFill>
                  <a:srgbClr val="000000"/>
                </a:solidFill>
                <a:uLnTx/>
                <a:uFillTx/>
                <a:latin typeface="Helvetica Neue Regular"/>
                <a:ea typeface="+mn-ea"/>
                <a:cs typeface="+mn-cs"/>
              </a:rPr>
              <a:t>© Oficina Scout Mundial. </a:t>
            </a:r>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83032"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rPr>
              <a:pPr marL="0" marR="0" lvl="0" indent="0" algn="r" defTabSz="483032" rtl="0" eaLnBrk="1" fontAlgn="auto" latinLnBrk="0" hangingPunct="1">
                <a:lnSpc>
                  <a:spcPct val="100000"/>
                </a:lnSpc>
                <a:spcBef>
                  <a:spcPct val="0"/>
                </a:spcBef>
                <a:spcAft>
                  <a:spcPct val="0"/>
                </a:spcAft>
                <a:buClrTx/>
                <a:buSzTx/>
                <a:buFontTx/>
                <a:buNone/>
                <a:defRPr/>
              </a:pPr>
              <a:t>29</a:t>
            </a:fld>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414838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483032" rtl="0" eaLnBrk="1" fontAlgn="auto" latinLnBrk="0" hangingPunct="1">
              <a:lnSpc>
                <a:spcPct val="100000"/>
              </a:lnSpc>
              <a:spcBef>
                <a:spcPct val="0"/>
              </a:spcBef>
              <a:spcAft>
                <a:spcPct val="0"/>
              </a:spcAft>
              <a:buClrTx/>
              <a:buSzTx/>
              <a:buFontTx/>
              <a:buNone/>
              <a:defRPr/>
            </a:pPr>
            <a:r>
              <a:rPr kumimoji="0" lang="es" sz="1300" b="0" i="0" u="none" strike="noStrike" kern="1200" cap="none" spc="0" normalizeH="0" baseline="0" noProof="0">
                <a:solidFill>
                  <a:srgbClr val="000000"/>
                </a:solidFill>
                <a:uLnTx/>
                <a:uFillTx/>
                <a:latin typeface="Helvetica Neue Regular"/>
                <a:ea typeface="+mn-ea"/>
                <a:cs typeface="+mn-cs"/>
              </a:rPr>
              <a:t>© Oficina Scout Mundial. </a:t>
            </a:r>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83032" rtl="0" eaLnBrk="1" fontAlgn="auto" latinLnBrk="0" hangingPunct="1">
              <a:lnSpc>
                <a:spcPct val="100000"/>
              </a:lnSpc>
              <a:spcBef>
                <a:spcPct val="0"/>
              </a:spcBef>
              <a:spcAft>
                <a:spcPct val="0"/>
              </a:spcAft>
              <a:buClrTx/>
              <a:buSzTx/>
              <a:buFontTx/>
              <a:buNone/>
              <a:defRPr/>
            </a:pPr>
            <a:fld id="{747A97BE-849C-DB4E-8F24-70A03BAE3CA0}" type="slidenum">
              <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rPr>
              <a:pPr marL="0" marR="0" lvl="0" indent="0" algn="r" defTabSz="483032" rtl="0" eaLnBrk="1" fontAlgn="auto" latinLnBrk="0" hangingPunct="1">
                <a:lnSpc>
                  <a:spcPct val="100000"/>
                </a:lnSpc>
                <a:spcBef>
                  <a:spcPct val="0"/>
                </a:spcBef>
                <a:spcAft>
                  <a:spcPct val="0"/>
                </a:spcAft>
                <a:buClrTx/>
                <a:buSzTx/>
                <a:buFontTx/>
                <a:buNone/>
                <a:defRPr/>
              </a:pPr>
              <a:t>30</a:t>
            </a:fld>
            <a:endParaRPr kumimoji="0" lang="en-US" sz="13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3638738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Calibri"/>
                <a:ea typeface="+mn-ea"/>
                <a:cs typeface="+mn-cs"/>
              </a:rPr>
              <a:t>© Oficina Scout Mundial.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8501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spcBef>
                <a:spcPts val="600"/>
              </a:spcBef>
              <a:spcAft>
                <a:spcPct val="0"/>
              </a:spcAft>
              <a:buFont typeface="+mj-lt"/>
              <a:buAutoNum type="arabicPeriod"/>
            </a:pPr>
            <a:r>
              <a:rPr lang="es" sz="1800" b="0" i="0" u="none" strike="noStrike" spc="0">
                <a:latin typeface="Verdana"/>
                <a:ea typeface="Times New Roman"/>
                <a:cs typeface="Times New Roman"/>
              </a:rPr>
              <a:t>Concienciar y promover el GSAT entre las OSN,</a:t>
            </a:r>
            <a:endParaRPr lang="en-MY" sz="1800" spc="0">
              <a:effectLst/>
              <a:latin typeface="Verdana" pitchFamily="34" charset="0"/>
              <a:ea typeface="Times New Roman" panose="02020603050405020304" pitchFamily="18" charset="0"/>
              <a:cs typeface="Times New Roman" panose="02020603050405020304" pitchFamily="18" charset="0"/>
            </a:endParaRPr>
          </a:p>
          <a:p>
            <a:pPr marL="342900" lvl="0" indent="-342900" rtl="0">
              <a:spcBef>
                <a:spcPts val="600"/>
              </a:spcBef>
              <a:spcAft>
                <a:spcPct val="0"/>
              </a:spcAft>
              <a:buFont typeface="+mj-lt"/>
              <a:buAutoNum type="arabicPeriod"/>
            </a:pPr>
            <a:r>
              <a:rPr lang="es" sz="1800" b="0" i="0" u="none" strike="noStrike" spc="0">
                <a:latin typeface="Verdana"/>
                <a:ea typeface="Times New Roman"/>
                <a:cs typeface="Times New Roman"/>
              </a:rPr>
              <a:t>Actuar como facilitador GSAT para autoevaluaciones GSAT facilitadas, y</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rtl="0">
              <a:spcBef>
                <a:spcPts val="600"/>
              </a:spcBef>
              <a:spcAft>
                <a:spcPct val="0"/>
              </a:spcAft>
              <a:buFont typeface="+mj-lt"/>
              <a:buAutoNum type="arabicPeriod"/>
            </a:pPr>
            <a:r>
              <a:rPr lang="es" sz="1800" b="0" i="0" u="none" strike="noStrike" spc="0">
                <a:latin typeface="Verdana"/>
                <a:ea typeface="Times New Roman"/>
                <a:cs typeface="Times New Roman"/>
              </a:rPr>
              <a:t>Actuar como facilitador de GSAT para apoyar a las OSN a lo largo del proceso de una evaluación de la OMMS o una auditoría de GSAT. </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a:spcBef>
                <a:spcPts val="600"/>
              </a:spcBef>
            </a:pPr>
            <a:r>
              <a:rPr lang="en-GB" sz="1800">
                <a:effectLst/>
                <a:latin typeface="Verdana" panose="020B0604030504040204" pitchFamily="34" charset="0"/>
                <a:ea typeface="Times New Roman" panose="02020603050405020304" pitchFamily="18" charset="0"/>
                <a:cs typeface="Times New Roman" panose="02020603050405020304" pitchFamily="18" charset="0"/>
              </a:rPr>
              <a:t> </a:t>
            </a:r>
            <a:endParaRPr lang="en-MY" sz="1800">
              <a:effectLst/>
              <a:latin typeface="Verdana"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8574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spcBef>
                <a:spcPts val="600"/>
              </a:spcBef>
              <a:spcAft>
                <a:spcPct val="0"/>
              </a:spcAft>
              <a:buFont typeface="+mj-lt"/>
              <a:buAutoNum type="arabicPeriod"/>
            </a:pPr>
            <a:r>
              <a:rPr lang="es" sz="1800" b="0" i="0" u="none" strike="noStrike" spc="0">
                <a:latin typeface="Verdana"/>
                <a:ea typeface="Times New Roman"/>
                <a:cs typeface="Times New Roman"/>
              </a:rPr>
              <a:t>Concienciar y promover el GSAT entre las OSN,</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rtl="0">
              <a:spcBef>
                <a:spcPts val="600"/>
              </a:spcBef>
              <a:spcAft>
                <a:spcPct val="0"/>
              </a:spcAft>
              <a:buFont typeface="+mj-lt"/>
              <a:buAutoNum type="arabicPeriod"/>
            </a:pPr>
            <a:r>
              <a:rPr lang="es" sz="1800" b="0" i="0" u="none" strike="noStrike" spc="0">
                <a:latin typeface="Verdana"/>
                <a:ea typeface="Times New Roman"/>
                <a:cs typeface="Times New Roman"/>
              </a:rPr>
              <a:t>Actuar como facilitador GSAT para autoevaluaciones GSAT facilitadas, y</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rtl="0">
              <a:spcBef>
                <a:spcPts val="600"/>
              </a:spcBef>
              <a:spcAft>
                <a:spcPct val="0"/>
              </a:spcAft>
              <a:buFont typeface="+mj-lt"/>
              <a:buAutoNum type="arabicPeriod"/>
            </a:pPr>
            <a:r>
              <a:rPr lang="es" sz="1800" b="0" i="0" u="none" strike="noStrike" spc="0">
                <a:latin typeface="Verdana"/>
                <a:ea typeface="Times New Roman"/>
                <a:cs typeface="Times New Roman"/>
              </a:rPr>
              <a:t>Actuar como facilitador de GSAT para apoyar a las OSN a lo largo del proceso de una evaluación de la OMMS o una auditoría de GSAT. </a:t>
            </a:r>
            <a:endParaRPr lang="en-MY" sz="1800" spc="0">
              <a:effectLst/>
              <a:latin typeface="Verdana" panose="020B0604030504040204" pitchFamily="34" charset="0"/>
              <a:ea typeface="Times New Roman" panose="02020603050405020304" pitchFamily="18" charset="0"/>
              <a:cs typeface="Times New Roman" panose="02020603050405020304" pitchFamily="18" charset="0"/>
            </a:endParaRPr>
          </a:p>
          <a:p>
            <a:pPr>
              <a:spcBef>
                <a:spcPts val="600"/>
              </a:spcBef>
            </a:pPr>
            <a:r>
              <a:rPr lang="en-GB" sz="1800">
                <a:effectLst/>
                <a:latin typeface="Verdana" panose="020B0604030504040204" pitchFamily="34" charset="0"/>
                <a:ea typeface="Times New Roman" panose="02020603050405020304" pitchFamily="18" charset="0"/>
                <a:cs typeface="Times New Roman" panose="02020603050405020304" pitchFamily="18" charset="0"/>
              </a:rPr>
              <a:t> </a:t>
            </a:r>
            <a:endParaRPr lang="en-MY" sz="180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091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Calibri"/>
              </a:rPr>
              <a:t>Acceda a todos los recursos de GSAT para saber más</a:t>
            </a: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Helvetica Neue Regular"/>
                <a:ea typeface="+mn-ea"/>
                <a:cs typeface="+mn-cs"/>
              </a:rPr>
              <a:t>© Oficina Scout Mundial. </a:t>
            </a:r>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35</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1654330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s" sz="1200" b="0" i="0" u="none" strike="noStrike" kern="1200">
                <a:solidFill>
                  <a:srgbClr val="000000"/>
                </a:solidFill>
                <a:latin typeface="Calibri"/>
                <a:ea typeface="+mn-ea"/>
                <a:cs typeface="+mn-cs"/>
              </a:rPr>
              <a:t>Puede solicitar en la Plataforma de Servicios de la OMMS apoyo para realizar una Evaluación GSAT</a:t>
            </a:r>
          </a:p>
          <a:p>
            <a:pPr lvl="0"/>
            <a:endParaRPr lang="en-US" sz="1200" u="none" kern="1200">
              <a:solidFill>
                <a:schemeClr val="tx1"/>
              </a:solidFill>
              <a:effectLst/>
              <a:ea typeface="+mn-ea"/>
              <a:cs typeface="+mn-cs"/>
            </a:endParaRPr>
          </a:p>
          <a:p>
            <a:pPr lvl="0" rtl="0"/>
            <a:r>
              <a:rPr lang="es" sz="1200" b="0" i="0" u="none" strike="noStrike" kern="1200">
                <a:solidFill>
                  <a:srgbClr val="000000"/>
                </a:solidFill>
                <a:latin typeface="Calibri"/>
                <a:ea typeface="+mn-ea"/>
                <a:cs typeface="+mn-cs"/>
              </a:rPr>
              <a:t>Se forma a una selección de consultores en todo el mundo para que presten apoyo al GSAT, capacitados para comprender la herramienta y ayudar a las OSN a prepararse y someterse a una evaluación.</a:t>
            </a:r>
          </a:p>
          <a:p>
            <a:pPr lvl="0"/>
            <a:endParaRPr lang="en-US" sz="1200" u="none" kern="1200">
              <a:solidFill>
                <a:schemeClr val="tx1"/>
              </a:solidFill>
              <a:effectLst/>
              <a:ea typeface="+mn-ea"/>
              <a:cs typeface="+mn-cs"/>
            </a:endParaRPr>
          </a:p>
          <a:p>
            <a:pPr lvl="0" rtl="0"/>
            <a:r>
              <a:rPr lang="es" sz="1200" b="0" i="0" u="none" strike="noStrike" kern="1200">
                <a:solidFill>
                  <a:srgbClr val="000000"/>
                </a:solidFill>
                <a:latin typeface="Calibri"/>
                <a:ea typeface="+mn-ea"/>
                <a:cs typeface="+mn-cs"/>
              </a:rPr>
              <a:t>Se puede asignar un consultor para que preste apoyo presencial o virtual, en función de los planes de desarrollo de capacidades de la región y de la disponibilidad presupuestaria, así como del método de evaluación elegido.</a:t>
            </a:r>
          </a:p>
          <a:p>
            <a:pPr lvl="0"/>
            <a:endParaRPr lang="en-US" sz="1200" u="none" kern="1200">
              <a:solidFill>
                <a:schemeClr val="tx1"/>
              </a:solidFill>
              <a:effectLst/>
              <a:ea typeface="+mn-ea"/>
              <a:cs typeface="+mn-cs"/>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Helvetica Neue Regular"/>
                <a:ea typeface="+mn-ea"/>
                <a:cs typeface="+mn-cs"/>
              </a:rPr>
              <a:t>© Oficina Scout Mundial.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38</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3187662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ln>
          <a:extLst>
            <a:ext uri="{FAA26D3D-D897-4be2-8F04-BA451C77F1D7}">
              <ma14:placeholderFlag xmlns="" xmlns:ma14="http://schemas.microsoft.com/office/mac/drawingml/2011/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 uri="{909E8E84-426E-40dd-AFC4-6F175D3DCCD1}">
              <a14:hiddenFill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wrap="square" numCol="1" anchor="t" anchorCtr="0" compatLnSpc="1">
            <a:prstTxWarp prst="textNoShape">
              <a:avLst/>
            </a:prstTxWarp>
          </a:bodyPr>
          <a:lstStyle/>
          <a:p>
            <a:endParaRPr lang="en-MY" sz="1200" kern="1200">
              <a:solidFill>
                <a:schemeClr val="tx1"/>
              </a:solidFill>
              <a:effectLst/>
              <a:latin typeface="+mn-lt"/>
              <a:ea typeface="ＭＳ Ｐゴシック" charset="0"/>
              <a:cs typeface="ＭＳ Ｐゴシック" charset="0"/>
            </a:endParaRPr>
          </a:p>
        </p:txBody>
      </p:sp>
      <p:sp>
        <p:nvSpPr>
          <p:cNvPr id="58371" name="Footer Placeholder 3"/>
          <p:cNvSpPr>
            <a:spLocks noGrp="1"/>
          </p:cNvSpPr>
          <p:nvPr>
            <p:ph type="ftr" sz="quarter" idx="4"/>
          </p:nvPr>
        </p:nvSpPr>
        <p:spPr bwMode="auto">
          <a:noFill/>
          <a:extLst>
            <a:ext uri="{909E8E84-426E-40dd-AFC4-6F175D3DCCD1}">
              <a14:hiddenFill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Calibri"/>
                <a:ea typeface="ＭＳ Ｐゴシック" charset="0"/>
              </a:rPr>
              <a:t>© Oficina Scout Mundial. </a:t>
            </a:r>
          </a:p>
        </p:txBody>
      </p:sp>
      <p:sp>
        <p:nvSpPr>
          <p:cNvPr id="58372" name="Slide Number Placeholder 4"/>
          <p:cNvSpPr>
            <a:spLocks noGrp="1"/>
          </p:cNvSpPr>
          <p:nvPr>
            <p:ph type="sldNum" sz="quarter" idx="5"/>
          </p:nvPr>
        </p:nvSpPr>
        <p:spPr bwMode="auto">
          <a:noFill/>
          <a:extLst>
            <a:ext uri="{909E8E84-426E-40dd-AFC4-6F175D3DCCD1}">
              <a14:hiddenFill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defRPr/>
            </a:pPr>
            <a:fld id="{597CED45-16DD-A247-8780-00BD449BC9DA}"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defRPr/>
              </a:pPr>
              <a:t>39</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677362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Calibri"/>
              </a:rPr>
              <a:t>Es esencial enfatizar que una evaluación GSAT sirve como paso inicial en el fortalecimiento de la capacidad de su Organización Scout Nacional (OSN). Esta evaluación es la primera de las cuatro etapas del Ciclo de Refuerzo de la Capacidad de la OMMS, un marco diseñado para facilitar la mejora continua de los OSN.</a:t>
            </a:r>
          </a:p>
          <a:p>
            <a:pPr rtl="0"/>
            <a:r>
              <a:rPr lang="es" sz="1200" b="0" i="0" u="none" strike="noStrike">
                <a:latin typeface="Calibri"/>
              </a:rPr>
              <a:t>La evaluación GSAT marca el inicio del ciclo de fortalecimiento de la capacidad, permitiendo a un OSN evaluar sus capacidades existentes y medir su rendimiento en relación con las mejores prácticas internacionales y las normas de la OMMS. A través de este proceso, un OSN puede identificar sus puntos fuertes y las áreas que requieren mejoras.</a:t>
            </a:r>
          </a:p>
          <a:p>
            <a:pPr rtl="0"/>
            <a:r>
              <a:rPr lang="es" sz="1200" b="0" i="0" u="none" strike="noStrike">
                <a:latin typeface="Calibri"/>
              </a:rPr>
              <a:t>Tras esta evaluación, la OSN formula un plan de acción que prioriza acciones concretas clave con resultados mensurables. Una OSN también puede solicitar apoyo para la planificación de acciones a un facilitador GSAT y a la oficina regional. </a:t>
            </a:r>
          </a:p>
          <a:p>
            <a:pPr rtl="0"/>
            <a:r>
              <a:rPr lang="es" sz="1200" b="0" i="0" u="none" strike="noStrike">
                <a:latin typeface="Calibri"/>
              </a:rPr>
              <a:t>Posteriormente, a través de los diferentes Servicios de la OMMS, se apoya a una OSN para que ponga en marcha las acciones identificadas en el plan de acción. Los progresos realizados se supervisan periódicamente y se comparten en la página de servicios de GSAT, sirviendo de inspiración a otros OSN que buscan mejorar su eficacia operativa. Este proceso se repite a lo largo del tiempo para garantizar un crecimiento constante de los OSN. </a:t>
            </a:r>
          </a:p>
          <a:p>
            <a:endParaRPr lang="en-US"/>
          </a:p>
        </p:txBody>
      </p:sp>
      <p:sp>
        <p:nvSpPr>
          <p:cNvPr id="4" name="Footer Placeholder 3"/>
          <p:cNvSpPr>
            <a:spLocks noGrp="1"/>
          </p:cNvSpPr>
          <p:nvPr>
            <p:ph type="ftr" sz="quarter" idx="10"/>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Calibri"/>
                <a:ea typeface="+mn-ea"/>
                <a:cs typeface="+mn-cs"/>
              </a:rPr>
              <a:t>© Oficina Scout Mundial.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36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070" rtl="0" eaLnBrk="1" fontAlgn="auto" latinLnBrk="0" hangingPunct="1">
              <a:lnSpc>
                <a:spcPct val="100000"/>
              </a:lnSpc>
              <a:spcBef>
                <a:spcPct val="0"/>
              </a:spcBef>
              <a:spcAft>
                <a:spcPct val="0"/>
              </a:spcAft>
              <a:buClrTx/>
              <a:buSzTx/>
              <a:buFontTx/>
              <a:buNone/>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70" rtl="0" eaLnBrk="1" fontAlgn="auto" latinLnBrk="0" hangingPunct="1">
                <a:lnSpc>
                  <a:spcPct val="100000"/>
                </a:lnSpc>
                <a:spcBef>
                  <a:spcPct val="0"/>
                </a:spcBef>
                <a:spcAft>
                  <a:spcPct val="0"/>
                </a:spcAft>
                <a:buClrTx/>
                <a:buSzTx/>
                <a:buFontTx/>
                <a:buNone/>
                <a:defRPr/>
              </a:pPr>
              <a:t>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7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Calibri"/>
              </a:rPr>
              <a:t>Entonces, ¿cómo beneficia GSAT a su OSN? GSAT beneficia a su OSN de varias maneras. </a:t>
            </a:r>
          </a:p>
          <a:p>
            <a:pPr rtl="0">
              <a:buFont typeface="Arial" pitchFamily="34" charset="0"/>
              <a:buChar char="•"/>
            </a:pPr>
            <a:r>
              <a:rPr lang="es" sz="1200" b="0" i="0" u="none" strike="noStrike">
                <a:latin typeface="Calibri"/>
              </a:rPr>
              <a:t>Permite a los OSN ver lo bien que lo están haciendo en comparación con las normas mundiales. Esto les ayuda a seguir mejorando y a alcanzar esos altos niveles de exigencia.</a:t>
            </a:r>
          </a:p>
          <a:p>
            <a:pPr rtl="0">
              <a:buFont typeface="Arial" pitchFamily="34" charset="0"/>
              <a:buChar char="•"/>
            </a:pPr>
            <a:r>
              <a:rPr lang="es" sz="1200" b="0" i="0" u="none" strike="noStrike">
                <a:latin typeface="Calibri"/>
              </a:rPr>
              <a:t>Además, piense en GSAT como un espejo que muestra en qué es buena su organización y en qué puede mejorar. No se trata de un control puntual, sino que fomenta la mejora continua, para poder ser siempre mejores y satisfacer las necesidades cambiantes de los jóvenes.</a:t>
            </a:r>
          </a:p>
          <a:p>
            <a:pPr rtl="0">
              <a:buFont typeface="Arial" pitchFamily="34" charset="0"/>
              <a:buChar char="•"/>
            </a:pPr>
            <a:r>
              <a:rPr lang="es" sz="1200" b="0" i="0" u="none" strike="noStrike">
                <a:latin typeface="Calibri"/>
              </a:rPr>
              <a:t>GSAT también ofrece ayuda personalizada de la OMMS. Tras la evaluación, puedes crear un plan de acción para mejorar y recibir orientación de los servicios de la OMMS para ponerlo en práctica.</a:t>
            </a:r>
          </a:p>
          <a:p>
            <a:pPr rtl="0">
              <a:buFont typeface="Arial" pitchFamily="34" charset="0"/>
              <a:buChar char="•"/>
            </a:pPr>
            <a:r>
              <a:rPr lang="es" sz="1200" b="0" i="0" u="none" strike="noStrike">
                <a:latin typeface="Calibri"/>
              </a:rPr>
              <a:t>Del mismo modo, si el plan estratégico de su OSN está llegando a su fin o está elaborando uno nuevo, GSAT puede ayudar a su organicismo a identificar los puntos fuertes y las oportunidades de mejora, de modo que pueda centrarse en lo más importante para el próximo periodo estratégico.</a:t>
            </a:r>
          </a:p>
          <a:p>
            <a:endParaRPr lang="en-US"/>
          </a:p>
        </p:txBody>
      </p:sp>
      <p:sp>
        <p:nvSpPr>
          <p:cNvPr id="4" name="Slide Number Placeholder 3"/>
          <p:cNvSpPr>
            <a:spLocks noGrp="1"/>
          </p:cNvSpPr>
          <p:nvPr>
            <p:ph type="sldNum" sz="quarter" idx="5"/>
          </p:nvPr>
        </p:nvSpPr>
        <p:spPr/>
        <p:txBody>
          <a:bodyPr/>
          <a:lstStyle/>
          <a:p>
            <a:fld id="{D3B09D78-ECAC-E74B-B984-192BDA2BCE2C}" type="slidenum">
              <a:rPr lang="en-US" smtClean="0"/>
              <a:t>5</a:t>
            </a:fld>
            <a:endParaRPr lang="en-US"/>
          </a:p>
        </p:txBody>
      </p:sp>
    </p:spTree>
    <p:extLst>
      <p:ext uri="{BB962C8B-B14F-4D97-AF65-F5344CB8AC3E}">
        <p14:creationId xmlns:p14="http://schemas.microsoft.com/office/powerpoint/2010/main" val="1983394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Helvetica Neue Regular"/>
                <a:ea typeface="+mn-ea"/>
                <a:cs typeface="+mn-cs"/>
              </a:rPr>
              <a:t>© Oficina Scout Mundial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Helvetica Neue Regular" panose="02000503000000020004"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6</a:t>
            </a:fld>
            <a:endParaRPr kumimoji="0" lang="en-US" sz="1200" b="0" i="0" u="none" strike="noStrike" kern="1200" cap="none" spc="0" normalizeH="0" baseline="0" noProof="0">
              <a:ln>
                <a:noFill/>
              </a:ln>
              <a:solidFill>
                <a:prstClr val="black"/>
              </a:solidFill>
              <a:effectLst/>
              <a:uLnTx/>
              <a:uFillTx/>
              <a:latin typeface="Helvetica Neue Regular" panose="02000503000000020004" pitchFamily="2" charset="0"/>
              <a:ea typeface="+mn-ea"/>
              <a:cs typeface="+mn-cs"/>
            </a:endParaRPr>
          </a:p>
        </p:txBody>
      </p:sp>
    </p:spTree>
    <p:extLst>
      <p:ext uri="{BB962C8B-B14F-4D97-AF65-F5344CB8AC3E}">
        <p14:creationId xmlns:p14="http://schemas.microsoft.com/office/powerpoint/2010/main" val="214054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pitchFamily="34" charset="0"/>
              <a:buChar char="•"/>
            </a:pPr>
            <a:r>
              <a:rPr lang="es" sz="1200" b="0" i="0" u="none" strike="noStrike">
                <a:latin typeface="Calibri"/>
              </a:rPr>
              <a:t>"GSAT (Global Support Assessment Tool) es la herramienta de refuerzo de capacidades de nuestro movimiento. Es una herramienta integral diseñada para evaluar y mejorar las capacidades de las Organizaciones Scout Nacionales, u OSN. Esencialmente, es como una brújula que ayuda a las OSN a navegar por su travesía escultista, midiendo el progreso en 10 áreas, que van desde la gobernanza y el crecimiento hasta el Programa de Jóvenes y las comunicaciones.</a:t>
            </a:r>
          </a:p>
          <a:p>
            <a:pPr rtl="0">
              <a:buFont typeface="Arial" pitchFamily="34" charset="0"/>
              <a:buChar char="•"/>
            </a:pPr>
            <a:r>
              <a:rPr lang="es" sz="1200" b="0" i="0" u="none" strike="noStrike">
                <a:latin typeface="Calibri"/>
              </a:rPr>
              <a:t>Cabe mencionar que, desde que se desarrolló por primera vez en 2014, un total de 130 OSN ya han evaluado su capacidad utilizando el GSAT. Como OSN o ASN, puede elegir auto evaluar su organización u optar por una evaluación de la OMMS para obtener una perspectiva externa de sus programas y operaciones, tras lo cual se desarrolla un plan de acción sobre cómo desarrollar la capacidad de su OSN</a:t>
            </a:r>
          </a:p>
          <a:p>
            <a:endParaRPr lang="en-US"/>
          </a:p>
        </p:txBody>
      </p:sp>
      <p:sp>
        <p:nvSpPr>
          <p:cNvPr id="4" name="Slide Number Placeholder 3"/>
          <p:cNvSpPr>
            <a:spLocks noGrp="1"/>
          </p:cNvSpPr>
          <p:nvPr>
            <p:ph type="sldNum" sz="quarter" idx="5"/>
          </p:nvPr>
        </p:nvSpPr>
        <p:spPr/>
        <p:txBody>
          <a:bodyPr/>
          <a:lstStyle/>
          <a:p>
            <a:fld id="{D3B09D78-ECAC-E74B-B984-192BDA2BCE2C}" type="slidenum">
              <a:rPr lang="en-US" smtClean="0"/>
              <a:t>7</a:t>
            </a:fld>
            <a:endParaRPr lang="en-US"/>
          </a:p>
        </p:txBody>
      </p:sp>
    </p:spTree>
    <p:extLst>
      <p:ext uri="{BB962C8B-B14F-4D97-AF65-F5344CB8AC3E}">
        <p14:creationId xmlns:p14="http://schemas.microsoft.com/office/powerpoint/2010/main" val="1800035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endParaRPr lang="en-US" b="0">
              <a:solidFill>
                <a:srgbClr val="000000"/>
              </a:solidFill>
            </a:endParaRPr>
          </a:p>
        </p:txBody>
      </p:sp>
      <p:sp>
        <p:nvSpPr>
          <p:cNvPr id="4" name="Footer Placeholder 3"/>
          <p:cNvSpPr>
            <a:spLocks noGrp="1"/>
          </p:cNvSpPr>
          <p:nvPr>
            <p:ph type="ftr" sz="quarter" idx="10"/>
          </p:nvPr>
        </p:nvSpPr>
        <p:spPr/>
        <p:txBody>
          <a:bodyPr/>
          <a:lstStyle/>
          <a:p>
            <a:pPr marL="0" marR="0" lvl="0" indent="0" algn="l" defTabSz="2438522"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Calibri"/>
                <a:ea typeface="+mn-ea"/>
                <a:cs typeface="+mn-cs"/>
              </a:rPr>
              <a:t>© Oficina Scout Mundial. </a:t>
            </a:r>
          </a:p>
        </p:txBody>
      </p:sp>
      <p:sp>
        <p:nvSpPr>
          <p:cNvPr id="5" name="Slide Number Placeholder 4"/>
          <p:cNvSpPr>
            <a:spLocks noGrp="1"/>
          </p:cNvSpPr>
          <p:nvPr>
            <p:ph type="sldNum" sz="quarter" idx="11"/>
          </p:nvPr>
        </p:nvSpPr>
        <p:spPr/>
        <p:txBody>
          <a:bodyPr/>
          <a:lstStyle/>
          <a:p>
            <a:pPr marL="0" marR="0" lvl="0" indent="0" algn="r" defTabSz="2438522" rtl="0" eaLnBrk="1" fontAlgn="auto" latinLnBrk="0" hangingPunct="1">
              <a:lnSpc>
                <a:spcPct val="100000"/>
              </a:lnSpc>
              <a:spcBef>
                <a:spcPct val="0"/>
              </a:spcBef>
              <a:spcAft>
                <a:spcPct val="0"/>
              </a:spcAft>
              <a:buClrTx/>
              <a:buSzTx/>
              <a:buFontTx/>
              <a:buNone/>
              <a:defRPr/>
            </a:pPr>
            <a:fld id="{747A97BE-849C-DB4E-8F24-70A03BAE3C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ct val="0"/>
                </a:spcBef>
                <a:spcAft>
                  <a:spcPct val="0"/>
                </a:spcAft>
                <a:buClrTx/>
                <a:buSzTx/>
                <a:buFontTx/>
                <a:buNone/>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97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B09D78-ECAC-E74B-B984-192BDA2BCE2C}" type="slidenum">
              <a:rPr lang="en-US" smtClean="0"/>
              <a:t>10</a:t>
            </a:fld>
            <a:endParaRPr lang="en-US"/>
          </a:p>
        </p:txBody>
      </p:sp>
    </p:spTree>
    <p:extLst>
      <p:ext uri="{BB962C8B-B14F-4D97-AF65-F5344CB8AC3E}">
        <p14:creationId xmlns:p14="http://schemas.microsoft.com/office/powerpoint/2010/main" val="3936465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87717C3B-4F86-14F4-D378-1814258C1124}"/>
              </a:ext>
            </a:extLst>
          </p:cNvPr>
          <p:cNvSpPr/>
          <p:nvPr userDrawn="1"/>
        </p:nvSpPr>
        <p:spPr>
          <a:xfrm>
            <a:off x="5033845" y="4677035"/>
            <a:ext cx="3678935" cy="2205117"/>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F5F73084-D9C9-5BD4-36B5-D8A76EE6535D}"/>
              </a:ext>
            </a:extLst>
          </p:cNvPr>
          <p:cNvSpPr/>
          <p:nvPr userDrawn="1"/>
        </p:nvSpPr>
        <p:spPr>
          <a:xfrm>
            <a:off x="7834299" y="4677034"/>
            <a:ext cx="4357702" cy="2205117"/>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18" name="Rectangle 17">
            <a:extLst>
              <a:ext uri="{FF2B5EF4-FFF2-40B4-BE49-F238E27FC236}">
                <a16:creationId xmlns:a16="http://schemas.microsoft.com/office/drawing/2014/main" id="{F4154BA7-3268-4C68-1C1F-B3F62BF89D09}"/>
              </a:ext>
            </a:extLst>
          </p:cNvPr>
          <p:cNvSpPr/>
          <p:nvPr userDrawn="1"/>
        </p:nvSpPr>
        <p:spPr>
          <a:xfrm>
            <a:off x="0" y="6042539"/>
            <a:ext cx="7834298" cy="83961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331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578600"/>
            <a:ext cx="2844800" cy="277907"/>
          </a:xfrm>
          <a:prstGeom prst="rect">
            <a:avLst/>
          </a:prstGeom>
        </p:spPr>
        <p:txBody>
          <a:bodyPr/>
          <a:lstStyle/>
          <a:p>
            <a:fld id="{5DC08E2B-07B6-9B46-A912-72E4A6F39A13}"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
        <p:nvSpPr>
          <p:cNvPr id="8" name="Title 1"/>
          <p:cNvSpPr>
            <a:spLocks noGrp="1"/>
          </p:cNvSpPr>
          <p:nvPr>
            <p:ph type="title" hasCustomPrompt="1"/>
          </p:nvPr>
        </p:nvSpPr>
        <p:spPr>
          <a:xfrm>
            <a:off x="6400800" y="1498600"/>
            <a:ext cx="5181600" cy="11176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11" name="Picture Placeholder 10"/>
          <p:cNvSpPr>
            <a:spLocks noGrp="1"/>
          </p:cNvSpPr>
          <p:nvPr>
            <p:ph type="pic" sz="quarter" idx="13"/>
          </p:nvPr>
        </p:nvSpPr>
        <p:spPr>
          <a:xfrm>
            <a:off x="711200" y="1701800"/>
            <a:ext cx="5283200" cy="3860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ctr" defTabSz="1219170" rtl="0" eaLnBrk="1" latinLnBrk="0" hangingPunct="1">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Content Placeholder 2"/>
          <p:cNvSpPr>
            <a:spLocks noGrp="1"/>
          </p:cNvSpPr>
          <p:nvPr>
            <p:ph idx="1"/>
          </p:nvPr>
        </p:nvSpPr>
        <p:spPr>
          <a:xfrm>
            <a:off x="6400800" y="2921000"/>
            <a:ext cx="5181600" cy="34544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363218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578600"/>
            <a:ext cx="2844800" cy="277907"/>
          </a:xfrm>
          <a:prstGeom prst="rect">
            <a:avLst/>
          </a:prstGeom>
        </p:spPr>
        <p:txBody>
          <a:bodyPr/>
          <a:lstStyle/>
          <a:p>
            <a:fld id="{53EE13CC-06FC-7D42-871B-0440A4F4488E}"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
        <p:nvSpPr>
          <p:cNvPr id="8" name="Title 1"/>
          <p:cNvSpPr>
            <a:spLocks noGrp="1"/>
          </p:cNvSpPr>
          <p:nvPr>
            <p:ph type="title" hasCustomPrompt="1"/>
          </p:nvPr>
        </p:nvSpPr>
        <p:spPr>
          <a:xfrm>
            <a:off x="6400800" y="1498600"/>
            <a:ext cx="5181600" cy="11176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9" name="Text Placeholder 3"/>
          <p:cNvSpPr>
            <a:spLocks noGrp="1"/>
          </p:cNvSpPr>
          <p:nvPr>
            <p:ph type="body" sz="half" idx="2" hasCustomPrompt="1"/>
          </p:nvPr>
        </p:nvSpPr>
        <p:spPr>
          <a:xfrm>
            <a:off x="6400801" y="2921000"/>
            <a:ext cx="5181599" cy="30480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1219170" rtl="0" eaLnBrk="1" latinLnBrk="0" hangingPunct="1">
              <a:lnSpc>
                <a:spcPct val="110000"/>
              </a:lnSpc>
              <a:spcBef>
                <a:spcPts val="2667"/>
              </a:spcBef>
              <a:buSzPct val="80000"/>
              <a:buFont typeface="Wingdings" pitchFamily="2" charset="2"/>
              <a:buNone/>
              <a:defRPr sz="2133" kern="1200">
                <a:solidFill>
                  <a:schemeClr val="tx1">
                    <a:lumMod val="65000"/>
                    <a:lumOff val="35000"/>
                  </a:schemeClr>
                </a:solidFill>
                <a:effectLst/>
                <a:latin typeface="+mn-lt"/>
                <a:ea typeface="+mn-ea"/>
                <a:cs typeface="+mn-cs"/>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l" defTabSz="1219170" rtl="0" eaLnBrk="1" latinLnBrk="0" hangingPunct="1">
              <a:lnSpc>
                <a:spcPct val="110000"/>
              </a:lnSpc>
              <a:spcBef>
                <a:spcPts val="2667"/>
              </a:spcBef>
              <a:buSzPct val="80000"/>
              <a:buFont typeface="Wingdings" pitchFamily="2" charset="2"/>
              <a:buNone/>
            </a:pPr>
            <a:r>
              <a:rPr lang="fr-CH"/>
              <a:t>Click to edit Master </a:t>
            </a:r>
            <a:br>
              <a:rPr lang="fr-CH"/>
            </a:br>
            <a:r>
              <a:rPr lang="fr-CH"/>
              <a:t>title style</a:t>
            </a:r>
          </a:p>
        </p:txBody>
      </p:sp>
      <p:sp>
        <p:nvSpPr>
          <p:cNvPr id="11" name="Picture Placeholder 10"/>
          <p:cNvSpPr>
            <a:spLocks noGrp="1"/>
          </p:cNvSpPr>
          <p:nvPr>
            <p:ph type="pic" sz="quarter" idx="13"/>
          </p:nvPr>
        </p:nvSpPr>
        <p:spPr>
          <a:xfrm>
            <a:off x="711200" y="1701800"/>
            <a:ext cx="5283200" cy="3860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ctr" defTabSz="1219170" rtl="0" eaLnBrk="1" latinLnBrk="0" hangingPunct="1">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Tree>
    <p:extLst>
      <p:ext uri="{BB962C8B-B14F-4D97-AF65-F5344CB8AC3E}">
        <p14:creationId xmlns:p14="http://schemas.microsoft.com/office/powerpoint/2010/main" val="904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Title 1"/>
          <p:cNvSpPr>
            <a:spLocks noGrp="1"/>
          </p:cNvSpPr>
          <p:nvPr>
            <p:ph type="title" hasCustomPrompt="1"/>
          </p:nvPr>
        </p:nvSpPr>
        <p:spPr>
          <a:xfrm>
            <a:off x="5689601" y="1803400"/>
            <a:ext cx="5892799" cy="11176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8" name="Picture Placeholder 10"/>
          <p:cNvSpPr>
            <a:spLocks noGrp="1"/>
          </p:cNvSpPr>
          <p:nvPr>
            <p:ph type="pic" sz="quarter" idx="16"/>
          </p:nvPr>
        </p:nvSpPr>
        <p:spPr>
          <a:xfrm>
            <a:off x="3251200" y="16002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3" name="Picture Placeholder 10"/>
          <p:cNvSpPr>
            <a:spLocks noGrp="1"/>
          </p:cNvSpPr>
          <p:nvPr>
            <p:ph type="pic" sz="quarter" idx="17"/>
          </p:nvPr>
        </p:nvSpPr>
        <p:spPr>
          <a:xfrm>
            <a:off x="325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4" name="Picture Placeholder 10"/>
          <p:cNvSpPr>
            <a:spLocks noGrp="1"/>
          </p:cNvSpPr>
          <p:nvPr>
            <p:ph type="pic" sz="quarter" idx="18"/>
          </p:nvPr>
        </p:nvSpPr>
        <p:spPr>
          <a:xfrm>
            <a:off x="71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1" name="Text Placeholder 2"/>
          <p:cNvSpPr>
            <a:spLocks noGrp="1"/>
          </p:cNvSpPr>
          <p:nvPr>
            <p:ph type="body" idx="1" hasCustomPrompt="1"/>
          </p:nvPr>
        </p:nvSpPr>
        <p:spPr>
          <a:xfrm>
            <a:off x="711200" y="2191266"/>
            <a:ext cx="2336800" cy="861775"/>
          </a:xfrm>
          <a:prstGeom prst="rect">
            <a:avLst/>
          </a:prstGeom>
        </p:spPr>
        <p:txBody>
          <a:bodyPr vert="horz" wrap="square" lIns="91440" tIns="45720" rIns="91440" bIns="45720" rtlCol="0">
            <a:spAutoFit/>
          </a:bodyPr>
          <a:lstStyle>
            <a:lvl1pPr marL="0" indent="0" algn="r" defTabSz="1219170" rtl="0" eaLnBrk="1" latinLnBrk="0" hangingPunct="1">
              <a:spcBef>
                <a:spcPct val="0"/>
              </a:spcBef>
              <a:buSzPct val="80000"/>
              <a:buFont typeface="Wingdings" pitchFamily="2" charset="2"/>
              <a:buNone/>
              <a:defRPr sz="1600" b="1" kern="1200">
                <a:solidFill>
                  <a:schemeClr val="tx1">
                    <a:lumMod val="65000"/>
                    <a:lumOff val="35000"/>
                  </a:schemeClr>
                </a:solidFill>
                <a:effectLst/>
                <a:latin typeface="+mn-lt"/>
                <a:ea typeface="+mn-ea"/>
                <a:cs typeface="+mn-cs"/>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CH"/>
              <a:t>Click to edit Master </a:t>
            </a:r>
            <a:br>
              <a:rPr lang="fr-CH"/>
            </a:br>
            <a:r>
              <a:rPr lang="fr-CH"/>
              <a:t>title style</a:t>
            </a:r>
          </a:p>
        </p:txBody>
      </p:sp>
      <p:sp>
        <p:nvSpPr>
          <p:cNvPr id="12" name="Content Placeholder 2"/>
          <p:cNvSpPr>
            <a:spLocks noGrp="1"/>
          </p:cNvSpPr>
          <p:nvPr>
            <p:ph idx="19"/>
          </p:nvPr>
        </p:nvSpPr>
        <p:spPr>
          <a:xfrm>
            <a:off x="5689600" y="3225800"/>
            <a:ext cx="5892800" cy="3149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108313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5" name="Text Placeholder 3"/>
          <p:cNvSpPr>
            <a:spLocks noGrp="1"/>
          </p:cNvSpPr>
          <p:nvPr>
            <p:ph type="body" sz="half" idx="2" hasCustomPrompt="1"/>
          </p:nvPr>
        </p:nvSpPr>
        <p:spPr>
          <a:xfrm>
            <a:off x="9144001" y="2413000"/>
            <a:ext cx="2438399" cy="23368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1219170" rtl="0" eaLnBrk="1" latinLnBrk="0" hangingPunct="1">
              <a:lnSpc>
                <a:spcPct val="110000"/>
              </a:lnSpc>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marL="0" lvl="0" indent="0" algn="l" defTabSz="1219170" rtl="0" eaLnBrk="1" latinLnBrk="0" hangingPunct="1">
              <a:lnSpc>
                <a:spcPct val="110000"/>
              </a:lnSpc>
              <a:spcBef>
                <a:spcPts val="2667"/>
              </a:spcBef>
              <a:buSzPct val="80000"/>
              <a:buFont typeface="Wingdings" pitchFamily="2" charset="2"/>
              <a:buNone/>
            </a:pPr>
            <a:r>
              <a:rPr lang="fr-CH"/>
              <a:t>Click to edit Master </a:t>
            </a:r>
            <a:br>
              <a:rPr lang="fr-CH"/>
            </a:br>
            <a:r>
              <a:rPr lang="fr-CH"/>
              <a:t>title style</a:t>
            </a:r>
          </a:p>
        </p:txBody>
      </p:sp>
      <p:sp>
        <p:nvSpPr>
          <p:cNvPr id="16" name="Picture Placeholder 10"/>
          <p:cNvSpPr>
            <a:spLocks noGrp="1"/>
          </p:cNvSpPr>
          <p:nvPr>
            <p:ph type="pic" sz="quarter" idx="13"/>
          </p:nvPr>
        </p:nvSpPr>
        <p:spPr>
          <a:xfrm>
            <a:off x="7112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7" name="Picture Placeholder 10"/>
          <p:cNvSpPr>
            <a:spLocks noGrp="1"/>
          </p:cNvSpPr>
          <p:nvPr>
            <p:ph type="pic" sz="quarter" idx="14"/>
          </p:nvPr>
        </p:nvSpPr>
        <p:spPr>
          <a:xfrm>
            <a:off x="35560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8" name="Picture Placeholder 10"/>
          <p:cNvSpPr>
            <a:spLocks noGrp="1"/>
          </p:cNvSpPr>
          <p:nvPr>
            <p:ph type="pic" sz="quarter" idx="15"/>
          </p:nvPr>
        </p:nvSpPr>
        <p:spPr>
          <a:xfrm>
            <a:off x="6400800" y="14986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457189" indent="-457189" algn="l" defTabSz="1219170"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Title 1"/>
          <p:cNvSpPr>
            <a:spLocks noGrp="1"/>
          </p:cNvSpPr>
          <p:nvPr>
            <p:ph type="title"/>
          </p:nvPr>
        </p:nvSpPr>
        <p:spPr>
          <a:xfrm>
            <a:off x="711200" y="5156200"/>
            <a:ext cx="7518400" cy="1117600"/>
          </a:xfrm>
          <a:prstGeom prst="rect">
            <a:avLst/>
          </a:prstGeom>
          <a:scene3d>
            <a:camera prst="orthographicFront"/>
            <a:lightRig rig="chilly" dir="t"/>
          </a:scene3d>
          <a:sp3d extrusionH="12700">
            <a:extrusionClr>
              <a:schemeClr val="bg1"/>
            </a:extrusionClr>
          </a:sp3d>
        </p:spPr>
        <p:txBody>
          <a:bodyPr vert="horz" lIns="0" tIns="45720" rIns="0" bIns="45720" rtlCol="0" anchor="ctr">
            <a:noAutofit/>
            <a:sp3d extrusionH="12700">
              <a:extrusionClr>
                <a:schemeClr val="bg1"/>
              </a:extrusionClr>
            </a:sp3d>
          </a:bodyPr>
          <a:lstStyle>
            <a:lvl1pPr algn="l" defTabSz="1219170"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 Master title style</a:t>
            </a:r>
            <a:endParaRPr/>
          </a:p>
        </p:txBody>
      </p:sp>
    </p:spTree>
    <p:extLst>
      <p:ext uri="{BB962C8B-B14F-4D97-AF65-F5344CB8AC3E}">
        <p14:creationId xmlns:p14="http://schemas.microsoft.com/office/powerpoint/2010/main" val="100769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78600"/>
            <a:ext cx="2844800" cy="277907"/>
          </a:xfrm>
          <a:prstGeom prst="rect">
            <a:avLst/>
          </a:prstGeom>
        </p:spPr>
        <p:txBody>
          <a:bodyPr/>
          <a:lstStyle/>
          <a:p>
            <a:fld id="{68E1BE7D-E85F-C949-88A0-1704BAE10D9D}" type="datetime1">
              <a:rPr lang="en-US" smtClean="0"/>
              <a:t>3/17/26</a:t>
            </a:fld>
            <a:endParaRPr lang="en-US"/>
          </a:p>
        </p:txBody>
      </p:sp>
      <p:sp>
        <p:nvSpPr>
          <p:cNvPr id="3" name="Footer Placeholder 2"/>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4" name="Slide Number Placeholder 3"/>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192091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67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Rectangle 7"/>
          <p:cNvSpPr/>
          <p:nvPr userDrawn="1"/>
        </p:nvSpPr>
        <p:spPr>
          <a:xfrm>
            <a:off x="3" y="-127000"/>
            <a:ext cx="12191999" cy="6985000"/>
          </a:xfrm>
          <a:prstGeom prst="rect">
            <a:avLst/>
          </a:prstGeom>
          <a:solidFill>
            <a:srgbClr val="6225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itle 11"/>
          <p:cNvSpPr>
            <a:spLocks noGrp="1"/>
          </p:cNvSpPr>
          <p:nvPr>
            <p:ph type="title" hasCustomPrompt="1"/>
          </p:nvPr>
        </p:nvSpPr>
        <p:spPr>
          <a:xfrm>
            <a:off x="5327915" y="2180861"/>
            <a:ext cx="5952661" cy="2016224"/>
          </a:xfrm>
          <a:prstGeom prst="rect">
            <a:avLst/>
          </a:prstGeom>
        </p:spPr>
        <p:txBody>
          <a:bodyPr vert="horz"/>
          <a:lstStyle>
            <a:lvl1pPr marL="0" marR="0" indent="0" algn="l" defTabSz="609585" rtl="0" eaLnBrk="1" fontAlgn="auto" latinLnBrk="0" hangingPunct="1">
              <a:lnSpc>
                <a:spcPct val="100000"/>
              </a:lnSpc>
              <a:spcBef>
                <a:spcPct val="0"/>
              </a:spcBef>
              <a:spcAft>
                <a:spcPct val="0"/>
              </a:spcAft>
              <a:defRPr kumimoji="0" lang="fr-CH" sz="2667" b="0" i="0" u="none" strike="noStrike" kern="1200" cap="none" spc="0" normalizeH="0" baseline="0" noProof="0">
                <a:ln>
                  <a:noFill/>
                </a:ln>
                <a:solidFill>
                  <a:schemeClr val="bg1"/>
                </a:solidFill>
                <a:effectLst/>
                <a:uLnTx/>
                <a:uFillTx/>
                <a:latin typeface="Arial"/>
                <a:ea typeface="Arial"/>
                <a:cs typeface="Arial"/>
              </a:defRPr>
            </a:lvl1pPr>
          </a:lstStyle>
          <a:p>
            <a:pPr marL="0" marR="0" lvl="0" indent="0" defTabSz="609585" rtl="0" eaLnBrk="1" fontAlgn="auto" latinLnBrk="0" hangingPunct="1">
              <a:lnSpc>
                <a:spcPct val="100000"/>
              </a:lnSpc>
              <a:spcBef>
                <a:spcPct val="0"/>
              </a:spcBef>
              <a:spcAft>
                <a:spcPct val="0"/>
              </a:spcAft>
              <a:defRPr/>
            </a:pPr>
            <a:r>
              <a:rPr kumimoji="0" lang="fr-CH" sz="3200" b="1" i="0" u="none" strike="noStrike" kern="1200" cap="none" spc="0" normalizeH="0" baseline="0" noProof="0">
                <a:ln>
                  <a:noFill/>
                </a:ln>
                <a:solidFill>
                  <a:schemeClr val="bg1"/>
                </a:solidFill>
                <a:effectLst/>
                <a:uLnTx/>
                <a:uFillTx/>
                <a:latin typeface="+mn-lt"/>
                <a:ea typeface="+mj-ea"/>
                <a:cs typeface="+mj-cs"/>
              </a:rPr>
              <a:t>Click to edit Main title of presentation,</a:t>
            </a:r>
            <a:br>
              <a:rPr kumimoji="0" lang="fr-CH" sz="3200" b="1" i="0" u="none" strike="noStrike" kern="1200" cap="none" spc="0" normalizeH="0" baseline="0" noProof="0">
                <a:ln>
                  <a:noFill/>
                </a:ln>
                <a:solidFill>
                  <a:schemeClr val="bg1"/>
                </a:solidFill>
                <a:effectLst/>
                <a:uLnTx/>
                <a:uFillTx/>
                <a:latin typeface="+mn-lt"/>
                <a:ea typeface="+mj-ea"/>
                <a:cs typeface="+mj-cs"/>
              </a:rPr>
            </a:br>
            <a:br>
              <a:rPr kumimoji="0" lang="fr-CH" sz="3200" b="1" i="0" u="none" strike="noStrike" kern="1200" cap="none" spc="0" normalizeH="0" baseline="0" noProof="0">
                <a:ln>
                  <a:noFill/>
                </a:ln>
                <a:solidFill>
                  <a:schemeClr val="bg1"/>
                </a:solidFill>
                <a:effectLst/>
                <a:uLnTx/>
                <a:uFillTx/>
                <a:latin typeface="+mn-lt"/>
                <a:ea typeface="+mj-ea"/>
                <a:cs typeface="+mj-cs"/>
              </a:rPr>
            </a:br>
            <a:r>
              <a:rPr kumimoji="0" lang="fr-CH" sz="3200" b="1" i="0" u="none" strike="noStrike" kern="1200" cap="none" spc="0" normalizeH="0" baseline="0" noProof="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a:ln>
                  <a:noFill/>
                </a:ln>
                <a:solidFill>
                  <a:schemeClr val="bg1"/>
                </a:solidFill>
                <a:effectLst/>
                <a:uLnTx/>
                <a:uFillTx/>
                <a:latin typeface="+mn-lt"/>
                <a:ea typeface="+mn-ea"/>
                <a:cs typeface="+mn-cs"/>
              </a:rPr>
              <a:t>first slide </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pic>
        <p:nvPicPr>
          <p:cNvPr id="6" name="Picture 2"/>
          <p:cNvPicPr>
            <a:picLocks noChangeAspect="1" noChangeArrowheads="1"/>
          </p:cNvPicPr>
          <p:nvPr userDrawn="1"/>
        </p:nvPicPr>
        <p:blipFill>
          <a:blip r:embed="rId2"/>
          <a:stretch>
            <a:fillRect/>
          </a:stretch>
        </p:blipFill>
        <p:spPr bwMode="auto">
          <a:xfrm>
            <a:off x="911425" y="5257800"/>
            <a:ext cx="3071284" cy="965200"/>
          </a:xfrm>
          <a:prstGeom prst="rect">
            <a:avLst/>
          </a:prstGeom>
          <a:noFill/>
          <a:ln w="9525">
            <a:noFill/>
            <a:miter lim="800000"/>
          </a:ln>
          <a:effectLst/>
        </p:spPr>
      </p:pic>
    </p:spTree>
    <p:extLst>
      <p:ext uri="{BB962C8B-B14F-4D97-AF65-F5344CB8AC3E}">
        <p14:creationId xmlns:p14="http://schemas.microsoft.com/office/powerpoint/2010/main" val="82067505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912099" y="549018"/>
            <a:ext cx="10331803" cy="719996"/>
          </a:xfrm>
          <a:prstGeom prst="rect">
            <a:avLst/>
          </a:prstGeom>
        </p:spPr>
        <p:txBody>
          <a:bodyPr lIns="34271" tIns="17134" rIns="34271" bIns="17134">
            <a:noAutofit/>
          </a:bodyPr>
          <a:lstStyle>
            <a:lvl1pPr marL="0" marR="0" indent="0" algn="ctr" defTabSz="1218622" rtl="0" eaLnBrk="1" fontAlgn="auto" latinLnBrk="0" hangingPunct="1">
              <a:lnSpc>
                <a:spcPct val="100000"/>
              </a:lnSpc>
              <a:spcBef>
                <a:spcPct val="0"/>
              </a:spcBef>
              <a:spcAft>
                <a:spcPct val="0"/>
              </a:spcAft>
              <a:buClrTx/>
              <a:buSzTx/>
              <a:buFontTx/>
              <a:buNone/>
              <a:tabLst>
                <a:tab pos="1819907" algn="l"/>
              </a:tabLst>
              <a:defRPr lang="ru-RU" sz="3600"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912099" y="1737008"/>
            <a:ext cx="10331803" cy="2951987"/>
          </a:xfrm>
          <a:prstGeom prst="rect">
            <a:avLst/>
          </a:prstGeom>
        </p:spPr>
        <p:txBody>
          <a:bodyPr lIns="34271" tIns="17134" rIns="34271" bIns="17134"/>
          <a:lstStyle>
            <a:lvl1pPr algn="l">
              <a:lnSpc>
                <a:spcPct val="120000"/>
              </a:lnSpc>
              <a:spcBef>
                <a:spcPts val="636"/>
              </a:spcBef>
              <a:defRPr lang="en-US" sz="1733"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3149" indent="-230057">
              <a:buFont typeface="Courier New" panose="02070309020205020404" pitchFamily="49" charset="0"/>
              <a:buChar char="o"/>
              <a:defRPr sz="1333">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6983" lvl="0" indent="-456983">
              <a:lnSpc>
                <a:spcPct val="150000"/>
              </a:lnSpc>
            </a:pPr>
            <a:r>
              <a:rPr lang="en-US" err="1"/>
              <a:t>Grhrhhdr</a:t>
            </a:r>
            <a:endParaRPr lang="en-US"/>
          </a:p>
          <a:p>
            <a:pPr marL="990130" lvl="1" indent="-456983">
              <a:lnSpc>
                <a:spcPct val="150000"/>
              </a:lnSpc>
            </a:pPr>
            <a:r>
              <a:rPr lang="en-US" err="1"/>
              <a:t>grhrhr</a:t>
            </a:r>
            <a:endParaRPr lang="en-US"/>
          </a:p>
        </p:txBody>
      </p:sp>
      <p:sp>
        <p:nvSpPr>
          <p:cNvPr id="4" name="Номер слайда 1">
            <a:extLst>
              <a:ext uri="{FF2B5EF4-FFF2-40B4-BE49-F238E27FC236}">
                <a16:creationId xmlns:a16="http://schemas.microsoft.com/office/drawing/2014/main" id="{F8176027-EFD5-1A4C-B3F3-DE92C312D23C}"/>
              </a:ext>
            </a:extLst>
          </p:cNvPr>
          <p:cNvSpPr txBox="1"/>
          <p:nvPr userDrawn="1"/>
        </p:nvSpPr>
        <p:spPr>
          <a:xfrm>
            <a:off x="10955909" y="6325905"/>
            <a:ext cx="1246071" cy="409215"/>
          </a:xfrm>
          <a:prstGeom prst="rect">
            <a:avLst/>
          </a:prstGeom>
        </p:spPr>
        <p:txBody>
          <a:bodyPr lIns="45695" tIns="22845" rIns="215881" bIns="22845"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622">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622">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90151940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Rectangle 7"/>
          <p:cNvSpPr/>
          <p:nvPr userDrawn="1"/>
        </p:nvSpPr>
        <p:spPr>
          <a:xfrm>
            <a:off x="6" y="-127000"/>
            <a:ext cx="12191999" cy="6985000"/>
          </a:xfrm>
          <a:prstGeom prst="rect">
            <a:avLst/>
          </a:prstGeom>
          <a:solidFill>
            <a:srgbClr val="4E0E8C"/>
          </a:solidFill>
          <a:ln>
            <a:noFill/>
          </a:ln>
          <a:effectLst/>
        </p:spPr>
        <p:style>
          <a:lnRef idx="1">
            <a:schemeClr val="accent1"/>
          </a:lnRef>
          <a:fillRef idx="3">
            <a:schemeClr val="accent1"/>
          </a:fillRef>
          <a:effectRef idx="2">
            <a:schemeClr val="accent1"/>
          </a:effectRef>
          <a:fontRef idx="minor">
            <a:schemeClr val="lt1"/>
          </a:fontRef>
        </p:style>
        <p:txBody>
          <a:bodyPr lIns="121885" tIns="60943" rIns="121885" bIns="60943" rtlCol="0" anchor="ctr"/>
          <a:lstStyle/>
          <a:p>
            <a:pPr algn="ctr"/>
            <a:endParaRPr lang="en-US" sz="2400"/>
          </a:p>
        </p:txBody>
      </p:sp>
      <p:sp>
        <p:nvSpPr>
          <p:cNvPr id="12" name="Title 11"/>
          <p:cNvSpPr>
            <a:spLocks noGrp="1"/>
          </p:cNvSpPr>
          <p:nvPr>
            <p:ph type="title" hasCustomPrompt="1"/>
          </p:nvPr>
        </p:nvSpPr>
        <p:spPr>
          <a:xfrm>
            <a:off x="2235200" y="2717804"/>
            <a:ext cx="9550400" cy="1219201"/>
          </a:xfrm>
          <a:prstGeom prst="rect">
            <a:avLst/>
          </a:prstGeom>
        </p:spPr>
        <p:txBody>
          <a:bodyPr vert="horz" lIns="91414" tIns="45707" rIns="91414" bIns="45707"/>
          <a:lstStyle>
            <a:lvl1pPr marL="0" marR="0" indent="0" algn="l" defTabSz="609411" rtl="0" eaLnBrk="1" fontAlgn="auto" latinLnBrk="0" hangingPunct="1">
              <a:lnSpc>
                <a:spcPct val="100000"/>
              </a:lnSpc>
              <a:spcBef>
                <a:spcPct val="0"/>
              </a:spcBef>
              <a:spcAft>
                <a:spcPct val="0"/>
              </a:spcAft>
              <a:defRPr kumimoji="0" lang="fr-CH" sz="2667" b="1" i="0" u="none" strike="noStrike" kern="1200" cap="none" spc="0" normalizeH="0" baseline="0" noProof="0">
                <a:ln>
                  <a:noFill/>
                </a:ln>
                <a:solidFill>
                  <a:schemeClr val="bg1"/>
                </a:solidFill>
                <a:effectLst/>
                <a:uLnTx/>
                <a:uFillTx/>
              </a:defRPr>
            </a:lvl1pPr>
          </a:lstStyle>
          <a:p>
            <a:pPr marL="0" marR="0" lvl="0" indent="0" defTabSz="609411" rtl="0" eaLnBrk="1" fontAlgn="auto" latinLnBrk="0" hangingPunct="1">
              <a:lnSpc>
                <a:spcPct val="100000"/>
              </a:lnSpc>
              <a:spcBef>
                <a:spcPct val="0"/>
              </a:spcBef>
              <a:spcAft>
                <a:spcPct val="0"/>
              </a:spcAft>
              <a:defRPr/>
            </a:pPr>
            <a:r>
              <a:rPr kumimoji="0" lang="fr-CH" sz="3200" b="1" i="0" u="none" strike="noStrike" kern="1200" cap="none" spc="0" normalizeH="0" baseline="0" noProof="0">
                <a:ln>
                  <a:noFill/>
                </a:ln>
                <a:solidFill>
                  <a:schemeClr val="bg1"/>
                </a:solidFill>
                <a:effectLst/>
                <a:uLnTx/>
                <a:uFillTx/>
                <a:latin typeface="+mn-lt"/>
                <a:ea typeface="+mj-ea"/>
                <a:cs typeface="+mj-cs"/>
              </a:rPr>
              <a:t>Click to edit Main title of presentation,</a:t>
            </a:r>
            <a:br>
              <a:rPr kumimoji="0" lang="fr-CH" sz="3200" b="1" i="0" u="none" strike="noStrike" kern="1200" cap="none" spc="0" normalizeH="0" baseline="0" noProof="0">
                <a:ln>
                  <a:noFill/>
                </a:ln>
                <a:solidFill>
                  <a:schemeClr val="bg1"/>
                </a:solidFill>
                <a:effectLst/>
                <a:uLnTx/>
                <a:uFillTx/>
                <a:latin typeface="+mn-lt"/>
                <a:ea typeface="+mj-ea"/>
                <a:cs typeface="+mj-cs"/>
              </a:rPr>
            </a:br>
            <a:r>
              <a:rPr kumimoji="0" lang="fr-CH" sz="3200" b="1" i="0" u="none" strike="noStrike" kern="1200" cap="none" spc="0" normalizeH="0" baseline="0" noProof="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a:ln>
                  <a:noFill/>
                </a:ln>
                <a:solidFill>
                  <a:schemeClr val="bg1"/>
                </a:solidFill>
                <a:effectLst/>
                <a:uLnTx/>
                <a:uFillTx/>
                <a:latin typeface="+mn-lt"/>
                <a:ea typeface="+mn-ea"/>
                <a:cs typeface="+mn-cs"/>
              </a:rPr>
              <a:t>first slide </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pic>
        <p:nvPicPr>
          <p:cNvPr id="6" name="Picture 2"/>
          <p:cNvPicPr>
            <a:picLocks noChangeAspect="1" noChangeArrowheads="1"/>
          </p:cNvPicPr>
          <p:nvPr userDrawn="1"/>
        </p:nvPicPr>
        <p:blipFill>
          <a:blip r:embed="rId2"/>
          <a:stretch>
            <a:fillRect/>
          </a:stretch>
        </p:blipFill>
        <p:spPr bwMode="auto">
          <a:xfrm>
            <a:off x="7698317" y="5257800"/>
            <a:ext cx="3071284" cy="965200"/>
          </a:xfrm>
          <a:prstGeom prst="rect">
            <a:avLst/>
          </a:prstGeom>
          <a:noFill/>
          <a:ln w="9525">
            <a:noFill/>
            <a:miter lim="800000"/>
          </a:ln>
          <a:effectLst/>
        </p:spPr>
      </p:pic>
    </p:spTree>
    <p:extLst>
      <p:ext uri="{BB962C8B-B14F-4D97-AF65-F5344CB8AC3E}">
        <p14:creationId xmlns:p14="http://schemas.microsoft.com/office/powerpoint/2010/main" val="130673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7EE123-FBCE-1D85-B331-D4E4E73F56BC}"/>
              </a:ext>
            </a:extLst>
          </p:cNvPr>
          <p:cNvGrpSpPr/>
          <p:nvPr userDrawn="1"/>
        </p:nvGrpSpPr>
        <p:grpSpPr>
          <a:xfrm>
            <a:off x="0" y="5562599"/>
            <a:ext cx="12192000" cy="1295402"/>
            <a:chOff x="0" y="5562599"/>
            <a:chExt cx="12192000" cy="1295402"/>
          </a:xfrm>
        </p:grpSpPr>
        <p:sp>
          <p:nvSpPr>
            <p:cNvPr id="16" name="Rectangle 12">
              <a:extLst>
                <a:ext uri="{FF2B5EF4-FFF2-40B4-BE49-F238E27FC236}">
                  <a16:creationId xmlns:a16="http://schemas.microsoft.com/office/drawing/2014/main" id="{87717C3B-4F86-14F4-D378-1814258C1124}"/>
                </a:ext>
              </a:extLst>
            </p:cNvPr>
            <p:cNvSpPr/>
            <p:nvPr userDrawn="1"/>
          </p:nvSpPr>
          <p:spPr>
            <a:xfrm>
              <a:off x="7033878" y="5562600"/>
              <a:ext cx="2413213" cy="1295401"/>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F5F73084-D9C9-5BD4-36B5-D8A76EE6535D}"/>
                </a:ext>
              </a:extLst>
            </p:cNvPr>
            <p:cNvSpPr/>
            <p:nvPr userDrawn="1"/>
          </p:nvSpPr>
          <p:spPr>
            <a:xfrm>
              <a:off x="8406751" y="5562599"/>
              <a:ext cx="3785249" cy="129540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18" name="Rectangle 17">
              <a:extLst>
                <a:ext uri="{FF2B5EF4-FFF2-40B4-BE49-F238E27FC236}">
                  <a16:creationId xmlns:a16="http://schemas.microsoft.com/office/drawing/2014/main" id="{F4154BA7-3268-4C68-1C1F-B3F62BF89D09}"/>
                </a:ext>
              </a:extLst>
            </p:cNvPr>
            <p:cNvSpPr/>
            <p:nvPr userDrawn="1"/>
          </p:nvSpPr>
          <p:spPr>
            <a:xfrm>
              <a:off x="0" y="6425938"/>
              <a:ext cx="7685313" cy="43206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2">
              <a:extLst>
                <a:ext uri="{FF2B5EF4-FFF2-40B4-BE49-F238E27FC236}">
                  <a16:creationId xmlns:a16="http://schemas.microsoft.com/office/drawing/2014/main" id="{A9E7277C-90C7-E01B-2A8E-ECC8C51EE849}"/>
                </a:ext>
              </a:extLst>
            </p:cNvPr>
            <p:cNvPicPr>
              <a:picLocks noChangeAspect="1" noChangeArrowheads="1"/>
            </p:cNvPicPr>
            <p:nvPr userDrawn="1"/>
          </p:nvPicPr>
          <p:blipFill>
            <a:blip r:embed="rId2"/>
            <a:stretch>
              <a:fillRect/>
            </a:stretch>
          </p:blipFill>
          <p:spPr bwMode="auto">
            <a:xfrm>
              <a:off x="8406751" y="5676768"/>
              <a:ext cx="3071284" cy="965200"/>
            </a:xfrm>
            <a:prstGeom prst="rect">
              <a:avLst/>
            </a:prstGeom>
            <a:noFill/>
            <a:ln w="9525">
              <a:noFill/>
              <a:miter lim="800000"/>
            </a:ln>
            <a:effectLst/>
          </p:spPr>
        </p:pic>
      </p:grpSp>
    </p:spTree>
    <p:extLst>
      <p:ext uri="{BB962C8B-B14F-4D97-AF65-F5344CB8AC3E}">
        <p14:creationId xmlns:p14="http://schemas.microsoft.com/office/powerpoint/2010/main" val="97834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1397000"/>
            <a:ext cx="5181600" cy="1110904"/>
          </a:xfrm>
          <a:prstGeom prst="rect">
            <a:avLst/>
          </a:prstGeom>
        </p:spPr>
        <p:txBody>
          <a:bodyPr wrap="square" lIns="0" tIns="46788" rIns="0" bIns="46788" anchor="t">
            <a:noAutofit/>
          </a:bodyPr>
          <a:lstStyle>
            <a:lvl1pPr>
              <a:lnSpc>
                <a:spcPct val="100000"/>
              </a:lnSpc>
              <a:spcAft>
                <a:spcPct val="0"/>
              </a:spcAft>
              <a:defRPr>
                <a:solidFill>
                  <a:schemeClr val="tx2"/>
                </a:solidFill>
              </a:defRPr>
            </a:lvl1pPr>
          </a:lstStyle>
          <a:p>
            <a:r>
              <a:rPr lang="fr-CH"/>
              <a:t>Click to edit</a:t>
            </a:r>
            <a:br>
              <a:rPr lang="fr-CH"/>
            </a:br>
            <a:r>
              <a:rPr lang="fr-CH"/>
              <a:t>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C69DBC6F-535C-0A40-940C-52A105215424}"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28" name="Text Placeholder 27"/>
          <p:cNvSpPr>
            <a:spLocks noGrp="1"/>
          </p:cNvSpPr>
          <p:nvPr>
            <p:ph type="body" sz="quarter" idx="14" hasCustomPrompt="1"/>
          </p:nvPr>
        </p:nvSpPr>
        <p:spPr>
          <a:xfrm>
            <a:off x="6400800" y="1397000"/>
            <a:ext cx="5181600" cy="1111251"/>
          </a:xfrm>
          <a:prstGeom prst="rect">
            <a:avLst/>
          </a:prstGeom>
        </p:spPr>
        <p:txBody>
          <a:bodyPr vert="horz" wrap="square" lIns="91414" tIns="45707" rIns="91414" bIns="45707" anchor="t"/>
          <a:lstStyle>
            <a:lvl1pPr marL="0" indent="-609411">
              <a:spcBef>
                <a:spcPct val="0"/>
              </a:spcBef>
              <a:buFont typeface="Arial"/>
              <a:buNone/>
              <a:defRPr sz="3200" baseline="0">
                <a:solidFill>
                  <a:schemeClr val="tx2"/>
                </a:solidFill>
                <a:latin typeface="+mj-lt"/>
              </a:defRPr>
            </a:lvl1pPr>
          </a:lstStyle>
          <a:p>
            <a:pPr lvl="0"/>
            <a:r>
              <a:rPr lang="fr-CH"/>
              <a:t>Click to edit</a:t>
            </a:r>
            <a:br>
              <a:rPr lang="fr-CH"/>
            </a:br>
            <a:r>
              <a:rPr lang="fr-CH"/>
              <a:t>Master title style</a:t>
            </a:r>
            <a:endParaRPr lang="en-US"/>
          </a:p>
        </p:txBody>
      </p:sp>
    </p:spTree>
    <p:extLst>
      <p:ext uri="{BB962C8B-B14F-4D97-AF65-F5344CB8AC3E}">
        <p14:creationId xmlns:p14="http://schemas.microsoft.com/office/powerpoint/2010/main" val="37859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1016000"/>
          </a:xfrm>
          <a:prstGeom prst="rect">
            <a:avLst/>
          </a:prstGeom>
        </p:spPr>
        <p:txBody>
          <a:bodyPr lIns="0" tIns="46788" rIns="0" bIns="46788" anchor="t"/>
          <a:lstStyle>
            <a:lvl1pPr>
              <a:lnSpc>
                <a:spcPct val="100000"/>
              </a:lnSpc>
              <a:spcAft>
                <a:spcPct val="0"/>
              </a:spcAft>
              <a:defRPr baseline="0">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C8BECDA-90F8-224E-B552-0CED6EA847C8}"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89086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609600"/>
          </a:xfrm>
          <a:prstGeom prst="rect">
            <a:avLst/>
          </a:prstGeom>
        </p:spPr>
        <p:txBody>
          <a:bodyPr lIns="0" tIns="46788" rIns="0" bIns="46788" anchor="t"/>
          <a:lstStyle>
            <a:lvl1pPr>
              <a:lnSpc>
                <a:spcPct val="100000"/>
              </a:lnSpc>
              <a:spcAft>
                <a:spcPct val="0"/>
              </a:spcAft>
              <a:defRPr>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AEC5BC31-AC7E-1045-9E54-D89ECAE02FFB}"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1" name="Text Placeholder 2"/>
          <p:cNvSpPr>
            <a:spLocks noGrp="1"/>
          </p:cNvSpPr>
          <p:nvPr>
            <p:ph type="body" idx="1" hasCustomPrompt="1"/>
          </p:nvPr>
        </p:nvSpPr>
        <p:spPr>
          <a:xfrm>
            <a:off x="711200" y="3733800"/>
            <a:ext cx="4165600" cy="748768"/>
          </a:xfrm>
          <a:prstGeom prst="rect">
            <a:avLst/>
          </a:prstGeom>
        </p:spPr>
        <p:txBody>
          <a:bodyPr vert="horz" wrap="square" lIns="91414" tIns="45707" rIns="91414" bIns="45707" rtlCol="0">
            <a:spAutoFit/>
          </a:bodyPr>
          <a:lstStyle>
            <a:lvl1pPr marL="0" indent="0" algn="r" defTabSz="1218826" rtl="0" eaLnBrk="1" latinLnBrk="0" hangingPunct="1">
              <a:spcBef>
                <a:spcPct val="0"/>
              </a:spcBef>
              <a:buSzPct val="80000"/>
              <a:buFont typeface="Wingdings" pitchFamily="2" charset="2"/>
              <a:buNone/>
              <a:defRPr sz="2133" b="1" kern="1200">
                <a:solidFill>
                  <a:schemeClr val="tx1">
                    <a:lumMod val="65000"/>
                    <a:lumOff val="35000"/>
                  </a:schemeClr>
                </a:solidFill>
                <a:effectLst/>
                <a:latin typeface="+mn-lt"/>
                <a:ea typeface="+mn-ea"/>
                <a:cs typeface="+mn-cs"/>
              </a:defRPr>
            </a:lvl1pPr>
            <a:lvl2pPr marL="609411" indent="0">
              <a:buNone/>
              <a:defRPr sz="2400">
                <a:solidFill>
                  <a:schemeClr val="tx1">
                    <a:tint val="75000"/>
                  </a:schemeClr>
                </a:solidFill>
              </a:defRPr>
            </a:lvl2pPr>
            <a:lvl3pPr marL="1218826" indent="0">
              <a:buNone/>
              <a:defRPr sz="2133">
                <a:solidFill>
                  <a:schemeClr val="tx1">
                    <a:tint val="75000"/>
                  </a:schemeClr>
                </a:solidFill>
              </a:defRPr>
            </a:lvl3pPr>
            <a:lvl4pPr marL="1828237" indent="0">
              <a:buNone/>
              <a:defRPr sz="1867">
                <a:solidFill>
                  <a:schemeClr val="tx1">
                    <a:tint val="75000"/>
                  </a:schemeClr>
                </a:solidFill>
              </a:defRPr>
            </a:lvl4pPr>
            <a:lvl5pPr marL="2437648" indent="0">
              <a:buNone/>
              <a:defRPr sz="1867">
                <a:solidFill>
                  <a:schemeClr val="tx1">
                    <a:tint val="75000"/>
                  </a:schemeClr>
                </a:solidFill>
              </a:defRPr>
            </a:lvl5pPr>
            <a:lvl6pPr marL="3047060" indent="0">
              <a:buNone/>
              <a:defRPr sz="1867">
                <a:solidFill>
                  <a:schemeClr val="tx1">
                    <a:tint val="75000"/>
                  </a:schemeClr>
                </a:solidFill>
              </a:defRPr>
            </a:lvl6pPr>
            <a:lvl7pPr marL="3656471" indent="0">
              <a:buNone/>
              <a:defRPr sz="1867">
                <a:solidFill>
                  <a:schemeClr val="tx1">
                    <a:tint val="75000"/>
                  </a:schemeClr>
                </a:solidFill>
              </a:defRPr>
            </a:lvl7pPr>
            <a:lvl8pPr marL="4265885" indent="0">
              <a:buNone/>
              <a:defRPr sz="1867">
                <a:solidFill>
                  <a:schemeClr val="tx1">
                    <a:tint val="75000"/>
                  </a:schemeClr>
                </a:solidFill>
              </a:defRPr>
            </a:lvl8pPr>
            <a:lvl9pPr marL="4875297" indent="0">
              <a:buNone/>
              <a:defRPr sz="1867">
                <a:solidFill>
                  <a:schemeClr val="tx1">
                    <a:tint val="75000"/>
                  </a:schemeClr>
                </a:solidFill>
              </a:defRPr>
            </a:lvl9pPr>
          </a:lstStyle>
          <a:p>
            <a:pPr lvl="0"/>
            <a:r>
              <a:rPr lang="fr-CH"/>
              <a:t>Click to edit Master </a:t>
            </a:r>
            <a:br>
              <a:rPr lang="fr-CH"/>
            </a:br>
            <a:r>
              <a:rPr lang="fr-CH"/>
              <a:t>title style</a:t>
            </a:r>
          </a:p>
        </p:txBody>
      </p:sp>
      <p:sp>
        <p:nvSpPr>
          <p:cNvPr id="9" name="Content Placeholder 2"/>
          <p:cNvSpPr>
            <a:spLocks noGrp="1"/>
          </p:cNvSpPr>
          <p:nvPr>
            <p:ph idx="13"/>
          </p:nvPr>
        </p:nvSpPr>
        <p:spPr>
          <a:xfrm>
            <a:off x="5181600" y="2413000"/>
            <a:ext cx="6400800" cy="39624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98365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1074400" cy="812800"/>
          </a:xfrm>
          <a:prstGeom prst="rect">
            <a:avLst/>
          </a:prstGeom>
        </p:spPr>
        <p:txBody>
          <a:bodyPr lIns="0" tIns="45707" rIns="0" bIns="45707" anchor="t"/>
          <a:lstStyle>
            <a:lvl1pPr algn="l">
              <a:lnSpc>
                <a:spcPct val="100000"/>
              </a:lnSpc>
              <a:defRPr sz="3200" b="1" baseline="0"/>
            </a:lvl1pPr>
          </a:lstStyle>
          <a:p>
            <a:r>
              <a:rPr lang="fr-CH"/>
              <a:t>Click to edit Master title style</a:t>
            </a:r>
            <a:endParaRPr/>
          </a:p>
        </p:txBody>
      </p:sp>
      <p:sp>
        <p:nvSpPr>
          <p:cNvPr id="5" name="Date Placeholder 4"/>
          <p:cNvSpPr>
            <a:spLocks noGrp="1"/>
          </p:cNvSpPr>
          <p:nvPr>
            <p:ph type="dt" sz="half" idx="10"/>
          </p:nvPr>
        </p:nvSpPr>
        <p:spPr>
          <a:xfrm>
            <a:off x="609600" y="6578600"/>
            <a:ext cx="2844800" cy="277907"/>
          </a:xfrm>
          <a:prstGeom prst="rect">
            <a:avLst/>
          </a:prstGeom>
        </p:spPr>
        <p:txBody>
          <a:bodyPr/>
          <a:lstStyle/>
          <a:p>
            <a:fld id="{6CBF406E-0D9D-AA41-B2A7-677CF11747E4}"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419342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578600"/>
            <a:ext cx="2844800" cy="277907"/>
          </a:xfrm>
          <a:prstGeom prst="rect">
            <a:avLst/>
          </a:prstGeom>
        </p:spPr>
        <p:txBody>
          <a:bodyPr/>
          <a:lstStyle/>
          <a:p>
            <a:fld id="{7D29FDE8-010D-CA44-AE8B-0BE0E79C8ABF}"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
        <p:nvSpPr>
          <p:cNvPr id="8" name="Title 1"/>
          <p:cNvSpPr>
            <a:spLocks noGrp="1"/>
          </p:cNvSpPr>
          <p:nvPr>
            <p:ph type="title" hasCustomPrompt="1"/>
          </p:nvPr>
        </p:nvSpPr>
        <p:spPr>
          <a:xfrm>
            <a:off x="6400800" y="1498600"/>
            <a:ext cx="5181600" cy="1117600"/>
          </a:xfrm>
          <a:prstGeom prst="rect">
            <a:avLst/>
          </a:prstGeom>
          <a:scene3d>
            <a:camera prst="orthographicFront"/>
            <a:lightRig rig="chilly" dir="t"/>
          </a:scene3d>
          <a:sp3d extrusionH="12700">
            <a:extrusionClr>
              <a:schemeClr val="bg1"/>
            </a:extrusionClr>
          </a:sp3d>
        </p:spPr>
        <p:txBody>
          <a:bodyPr vert="horz" lIns="0" tIns="45707" rIns="0" bIns="45707" rtlCol="0" anchor="t">
            <a:noAutofit/>
            <a:sp3d extrusionH="12700">
              <a:extrusionClr>
                <a:schemeClr val="bg1"/>
              </a:extrusionClr>
            </a:sp3d>
          </a:bodyPr>
          <a:lstStyle>
            <a:lvl1pPr algn="l" defTabSz="1218826"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11" name="Picture Placeholder 10"/>
          <p:cNvSpPr>
            <a:spLocks noGrp="1"/>
          </p:cNvSpPr>
          <p:nvPr>
            <p:ph type="pic" sz="quarter" idx="13"/>
          </p:nvPr>
        </p:nvSpPr>
        <p:spPr>
          <a:xfrm>
            <a:off x="711200" y="1701800"/>
            <a:ext cx="5283200" cy="3860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ctr" defTabSz="1218826" rtl="0" eaLnBrk="1" latinLnBrk="0" hangingPunct="1">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Content Placeholder 2"/>
          <p:cNvSpPr>
            <a:spLocks noGrp="1"/>
          </p:cNvSpPr>
          <p:nvPr>
            <p:ph idx="1"/>
          </p:nvPr>
        </p:nvSpPr>
        <p:spPr>
          <a:xfrm>
            <a:off x="6400800" y="2921000"/>
            <a:ext cx="5181600" cy="34544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75474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Title 1"/>
          <p:cNvSpPr>
            <a:spLocks noGrp="1"/>
          </p:cNvSpPr>
          <p:nvPr>
            <p:ph type="title" hasCustomPrompt="1"/>
          </p:nvPr>
        </p:nvSpPr>
        <p:spPr>
          <a:xfrm>
            <a:off x="5689603" y="1803400"/>
            <a:ext cx="5892799" cy="1117600"/>
          </a:xfrm>
          <a:prstGeom prst="rect">
            <a:avLst/>
          </a:prstGeom>
          <a:scene3d>
            <a:camera prst="orthographicFront"/>
            <a:lightRig rig="chilly" dir="t"/>
          </a:scene3d>
          <a:sp3d extrusionH="12700">
            <a:extrusionClr>
              <a:schemeClr val="bg1"/>
            </a:extrusionClr>
          </a:sp3d>
        </p:spPr>
        <p:txBody>
          <a:bodyPr vert="horz" lIns="0" tIns="45707" rIns="0" bIns="45707" rtlCol="0" anchor="t">
            <a:noAutofit/>
            <a:sp3d extrusionH="12700">
              <a:extrusionClr>
                <a:schemeClr val="bg1"/>
              </a:extrusionClr>
            </a:sp3d>
          </a:bodyPr>
          <a:lstStyle>
            <a:lvl1pPr algn="l" defTabSz="1218826"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a:t>
            </a:r>
            <a:br>
              <a:rPr lang="fr-CH"/>
            </a:br>
            <a:r>
              <a:rPr lang="fr-CH"/>
              <a:t>Master title style</a:t>
            </a:r>
            <a:endParaRPr/>
          </a:p>
        </p:txBody>
      </p:sp>
      <p:sp>
        <p:nvSpPr>
          <p:cNvPr id="8" name="Picture Placeholder 10"/>
          <p:cNvSpPr>
            <a:spLocks noGrp="1"/>
          </p:cNvSpPr>
          <p:nvPr>
            <p:ph type="pic" sz="quarter" idx="16"/>
          </p:nvPr>
        </p:nvSpPr>
        <p:spPr>
          <a:xfrm>
            <a:off x="3251200" y="16002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3" name="Picture Placeholder 10"/>
          <p:cNvSpPr>
            <a:spLocks noGrp="1"/>
          </p:cNvSpPr>
          <p:nvPr>
            <p:ph type="pic" sz="quarter" idx="17"/>
          </p:nvPr>
        </p:nvSpPr>
        <p:spPr>
          <a:xfrm>
            <a:off x="325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4" name="Picture Placeholder 10"/>
          <p:cNvSpPr>
            <a:spLocks noGrp="1"/>
          </p:cNvSpPr>
          <p:nvPr>
            <p:ph type="pic" sz="quarter" idx="18"/>
          </p:nvPr>
        </p:nvSpPr>
        <p:spPr>
          <a:xfrm>
            <a:off x="711200" y="4038600"/>
            <a:ext cx="1930400" cy="19304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1" name="Text Placeholder 2"/>
          <p:cNvSpPr>
            <a:spLocks noGrp="1"/>
          </p:cNvSpPr>
          <p:nvPr>
            <p:ph type="body" idx="1" hasCustomPrompt="1"/>
          </p:nvPr>
        </p:nvSpPr>
        <p:spPr>
          <a:xfrm>
            <a:off x="711200" y="2191269"/>
            <a:ext cx="2336800" cy="861775"/>
          </a:xfrm>
          <a:prstGeom prst="rect">
            <a:avLst/>
          </a:prstGeom>
        </p:spPr>
        <p:txBody>
          <a:bodyPr vert="horz" wrap="square" lIns="91414" tIns="45707" rIns="91414" bIns="45707" rtlCol="0">
            <a:spAutoFit/>
          </a:bodyPr>
          <a:lstStyle>
            <a:lvl1pPr marL="0" indent="0" algn="r" defTabSz="1218826" rtl="0" eaLnBrk="1" latinLnBrk="0" hangingPunct="1">
              <a:spcBef>
                <a:spcPct val="0"/>
              </a:spcBef>
              <a:buSzPct val="80000"/>
              <a:buFont typeface="Wingdings" pitchFamily="2" charset="2"/>
              <a:buNone/>
              <a:defRPr sz="1600" b="1" kern="1200">
                <a:solidFill>
                  <a:schemeClr val="tx1">
                    <a:lumMod val="65000"/>
                    <a:lumOff val="35000"/>
                  </a:schemeClr>
                </a:solidFill>
                <a:effectLst/>
                <a:latin typeface="+mn-lt"/>
                <a:ea typeface="+mn-ea"/>
                <a:cs typeface="+mn-cs"/>
              </a:defRPr>
            </a:lvl1pPr>
            <a:lvl2pPr marL="609411" indent="0">
              <a:buNone/>
              <a:defRPr sz="2400">
                <a:solidFill>
                  <a:schemeClr val="tx1">
                    <a:tint val="75000"/>
                  </a:schemeClr>
                </a:solidFill>
              </a:defRPr>
            </a:lvl2pPr>
            <a:lvl3pPr marL="1218826" indent="0">
              <a:buNone/>
              <a:defRPr sz="2133">
                <a:solidFill>
                  <a:schemeClr val="tx1">
                    <a:tint val="75000"/>
                  </a:schemeClr>
                </a:solidFill>
              </a:defRPr>
            </a:lvl3pPr>
            <a:lvl4pPr marL="1828237" indent="0">
              <a:buNone/>
              <a:defRPr sz="1867">
                <a:solidFill>
                  <a:schemeClr val="tx1">
                    <a:tint val="75000"/>
                  </a:schemeClr>
                </a:solidFill>
              </a:defRPr>
            </a:lvl4pPr>
            <a:lvl5pPr marL="2437648" indent="0">
              <a:buNone/>
              <a:defRPr sz="1867">
                <a:solidFill>
                  <a:schemeClr val="tx1">
                    <a:tint val="75000"/>
                  </a:schemeClr>
                </a:solidFill>
              </a:defRPr>
            </a:lvl5pPr>
            <a:lvl6pPr marL="3047060" indent="0">
              <a:buNone/>
              <a:defRPr sz="1867">
                <a:solidFill>
                  <a:schemeClr val="tx1">
                    <a:tint val="75000"/>
                  </a:schemeClr>
                </a:solidFill>
              </a:defRPr>
            </a:lvl6pPr>
            <a:lvl7pPr marL="3656471" indent="0">
              <a:buNone/>
              <a:defRPr sz="1867">
                <a:solidFill>
                  <a:schemeClr val="tx1">
                    <a:tint val="75000"/>
                  </a:schemeClr>
                </a:solidFill>
              </a:defRPr>
            </a:lvl7pPr>
            <a:lvl8pPr marL="4265885" indent="0">
              <a:buNone/>
              <a:defRPr sz="1867">
                <a:solidFill>
                  <a:schemeClr val="tx1">
                    <a:tint val="75000"/>
                  </a:schemeClr>
                </a:solidFill>
              </a:defRPr>
            </a:lvl8pPr>
            <a:lvl9pPr marL="4875297" indent="0">
              <a:buNone/>
              <a:defRPr sz="1867">
                <a:solidFill>
                  <a:schemeClr val="tx1">
                    <a:tint val="75000"/>
                  </a:schemeClr>
                </a:solidFill>
              </a:defRPr>
            </a:lvl9pPr>
          </a:lstStyle>
          <a:p>
            <a:pPr lvl="0"/>
            <a:r>
              <a:rPr lang="fr-CH"/>
              <a:t>Click to edit Master </a:t>
            </a:r>
            <a:br>
              <a:rPr lang="fr-CH"/>
            </a:br>
            <a:r>
              <a:rPr lang="fr-CH"/>
              <a:t>title style</a:t>
            </a:r>
          </a:p>
        </p:txBody>
      </p:sp>
      <p:sp>
        <p:nvSpPr>
          <p:cNvPr id="12" name="Content Placeholder 2"/>
          <p:cNvSpPr>
            <a:spLocks noGrp="1"/>
          </p:cNvSpPr>
          <p:nvPr>
            <p:ph idx="19"/>
          </p:nvPr>
        </p:nvSpPr>
        <p:spPr>
          <a:xfrm>
            <a:off x="5689600" y="3225800"/>
            <a:ext cx="5892800" cy="3149600"/>
          </a:xfrm>
          <a:prstGeom prst="rect">
            <a:avLst/>
          </a:prstGeom>
        </p:spPr>
        <p:txBody>
          <a:bodyPr lIns="0" tIns="0" rIns="0" bIns="0"/>
          <a:lstStyle>
            <a:lvl1pPr marL="0" indent="-239926">
              <a:lnSpc>
                <a:spcPts val="2933"/>
              </a:lnSpc>
              <a:spcBef>
                <a:spcPct val="0"/>
              </a:spcBef>
              <a:buClr>
                <a:schemeClr val="tx2"/>
              </a:buClr>
              <a:buSzPct val="120000"/>
              <a:buFont typeface="Arial"/>
              <a:buNone/>
              <a:defRPr sz="2133" b="0" baseline="0">
                <a:solidFill>
                  <a:schemeClr val="tx1"/>
                </a:solidFill>
              </a:defRPr>
            </a:lvl1pPr>
            <a:lvl2pPr marL="479852" indent="-239926">
              <a:lnSpc>
                <a:spcPts val="2933"/>
              </a:lnSpc>
              <a:spcBef>
                <a:spcPts val="400"/>
              </a:spcBef>
              <a:buClr>
                <a:schemeClr val="tx2"/>
              </a:buClr>
              <a:buSzPct val="120000"/>
              <a:buFont typeface="Arial"/>
              <a:buChar char="•"/>
              <a:defRPr/>
            </a:lvl2pPr>
            <a:lvl3pPr marL="959704" indent="-239926">
              <a:lnSpc>
                <a:spcPts val="2933"/>
              </a:lnSpc>
              <a:spcBef>
                <a:spcPts val="400"/>
              </a:spcBef>
              <a:buClr>
                <a:schemeClr val="accent3"/>
              </a:buClr>
              <a:buSzPct val="120000"/>
              <a:buFont typeface="Arial"/>
              <a:buChar char="•"/>
              <a:defRPr/>
            </a:lvl3pPr>
            <a:lvl4pPr marL="1439556" indent="-239926">
              <a:lnSpc>
                <a:spcPts val="2933"/>
              </a:lnSpc>
              <a:spcBef>
                <a:spcPts val="400"/>
              </a:spcBef>
              <a:buClr>
                <a:schemeClr val="accent2"/>
              </a:buClr>
              <a:buSzPct val="120000"/>
              <a:buFont typeface="Arial"/>
              <a:buChar char="•"/>
              <a:defRPr/>
            </a:lvl4pPr>
            <a:lvl5pPr marL="1919408" indent="-239926">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255981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5" name="Text Placeholder 3"/>
          <p:cNvSpPr>
            <a:spLocks noGrp="1"/>
          </p:cNvSpPr>
          <p:nvPr>
            <p:ph type="body" sz="half" idx="2" hasCustomPrompt="1"/>
          </p:nvPr>
        </p:nvSpPr>
        <p:spPr>
          <a:xfrm>
            <a:off x="9144002" y="2413000"/>
            <a:ext cx="2438399" cy="2336800"/>
          </a:xfrm>
          <a:prstGeom prst="rect">
            <a:avLst/>
          </a:prstGeom>
          <a:effectLst/>
        </p:spPr>
        <p:txBody>
          <a:bodyPr vert="horz" lIns="0" tIns="45707" rIns="0" bIns="45707" rtlCol="0">
            <a:normAutofit/>
            <a:scene3d>
              <a:camera prst="orthographicFront"/>
              <a:lightRig rig="chilly" dir="t"/>
            </a:scene3d>
            <a:sp3d extrusionH="6350">
              <a:extrusionClr>
                <a:schemeClr val="bg1"/>
              </a:extrusionClr>
            </a:sp3d>
          </a:bodyPr>
          <a:lstStyle>
            <a:lvl1pPr marL="0" indent="0" algn="l" defTabSz="1218826" rtl="0" eaLnBrk="1" latinLnBrk="0" hangingPunct="1">
              <a:lnSpc>
                <a:spcPct val="110000"/>
              </a:lnSpc>
              <a:spcBef>
                <a:spcPts val="2667"/>
              </a:spcBef>
              <a:buSzPct val="80000"/>
              <a:buFont typeface="Wingdings" pitchFamily="2" charset="2"/>
              <a:buNone/>
              <a:defRPr sz="2133"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609411" indent="0">
              <a:buNone/>
              <a:defRPr sz="1600"/>
            </a:lvl2pPr>
            <a:lvl3pPr marL="1218826" indent="0">
              <a:buNone/>
              <a:defRPr sz="1333"/>
            </a:lvl3pPr>
            <a:lvl4pPr marL="1828237" indent="0">
              <a:buNone/>
              <a:defRPr sz="1200"/>
            </a:lvl4pPr>
            <a:lvl5pPr marL="2437648" indent="0">
              <a:buNone/>
              <a:defRPr sz="1200"/>
            </a:lvl5pPr>
            <a:lvl6pPr marL="3047060" indent="0">
              <a:buNone/>
              <a:defRPr sz="1200"/>
            </a:lvl6pPr>
            <a:lvl7pPr marL="3656471" indent="0">
              <a:buNone/>
              <a:defRPr sz="1200"/>
            </a:lvl7pPr>
            <a:lvl8pPr marL="4265885" indent="0">
              <a:buNone/>
              <a:defRPr sz="1200"/>
            </a:lvl8pPr>
            <a:lvl9pPr marL="4875297" indent="0">
              <a:buNone/>
              <a:defRPr sz="1200"/>
            </a:lvl9pPr>
          </a:lstStyle>
          <a:p>
            <a:pPr marL="0" lvl="0" indent="0" algn="l" defTabSz="1218826" rtl="0" eaLnBrk="1" latinLnBrk="0" hangingPunct="1">
              <a:lnSpc>
                <a:spcPct val="110000"/>
              </a:lnSpc>
              <a:spcBef>
                <a:spcPts val="2667"/>
              </a:spcBef>
              <a:buSzPct val="80000"/>
              <a:buFont typeface="Wingdings" pitchFamily="2" charset="2"/>
              <a:buNone/>
            </a:pPr>
            <a:r>
              <a:rPr lang="fr-CH"/>
              <a:t>Click to edit Master </a:t>
            </a:r>
            <a:br>
              <a:rPr lang="fr-CH"/>
            </a:br>
            <a:r>
              <a:rPr lang="fr-CH"/>
              <a:t>title style</a:t>
            </a:r>
          </a:p>
        </p:txBody>
      </p:sp>
      <p:sp>
        <p:nvSpPr>
          <p:cNvPr id="16" name="Picture Placeholder 10"/>
          <p:cNvSpPr>
            <a:spLocks noGrp="1"/>
          </p:cNvSpPr>
          <p:nvPr>
            <p:ph type="pic" sz="quarter" idx="13"/>
          </p:nvPr>
        </p:nvSpPr>
        <p:spPr>
          <a:xfrm>
            <a:off x="7112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7" name="Picture Placeholder 10"/>
          <p:cNvSpPr>
            <a:spLocks noGrp="1"/>
          </p:cNvSpPr>
          <p:nvPr>
            <p:ph type="pic" sz="quarter" idx="14"/>
          </p:nvPr>
        </p:nvSpPr>
        <p:spPr>
          <a:xfrm>
            <a:off x="3556000" y="23114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18" name="Picture Placeholder 10"/>
          <p:cNvSpPr>
            <a:spLocks noGrp="1"/>
          </p:cNvSpPr>
          <p:nvPr>
            <p:ph type="pic" sz="quarter" idx="15"/>
          </p:nvPr>
        </p:nvSpPr>
        <p:spPr>
          <a:xfrm>
            <a:off x="6400800" y="1498600"/>
            <a:ext cx="2336800" cy="2336800"/>
          </a:xfrm>
          <a:prstGeom prst="roundRect">
            <a:avLst>
              <a:gd name="adj" fmla="val 4391"/>
            </a:avLst>
          </a:prstGeom>
          <a:noFill/>
          <a:ln w="44450">
            <a:solidFill>
              <a:schemeClr val="bg1">
                <a:lumMod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14" tIns="45707" rIns="91414" bIns="45707" rtlCol="0" anchor="b">
            <a:noAutofit/>
            <a:scene3d>
              <a:camera prst="orthographicFront"/>
              <a:lightRig rig="chilly" dir="t"/>
            </a:scene3d>
            <a:sp3d extrusionH="6350">
              <a:bevelT w="19050" h="12700" prst="softRound"/>
              <a:extrusionClr>
                <a:schemeClr val="bg1"/>
              </a:extrusionClr>
            </a:sp3d>
          </a:bodyPr>
          <a:lstStyle>
            <a:lvl1pPr marL="457059" indent="-457059" algn="l" defTabSz="1218826" rtl="0" eaLnBrk="1" latinLnBrk="0" hangingPunct="1">
              <a:spcBef>
                <a:spcPts val="2667"/>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fr-CH"/>
              <a:t>Click icon to add picture</a:t>
            </a:r>
            <a:endParaRPr/>
          </a:p>
        </p:txBody>
      </p:sp>
      <p:sp>
        <p:nvSpPr>
          <p:cNvPr id="9" name="Title 1"/>
          <p:cNvSpPr>
            <a:spLocks noGrp="1"/>
          </p:cNvSpPr>
          <p:nvPr>
            <p:ph type="title"/>
          </p:nvPr>
        </p:nvSpPr>
        <p:spPr>
          <a:xfrm>
            <a:off x="711200" y="5156200"/>
            <a:ext cx="7518400" cy="1117600"/>
          </a:xfrm>
          <a:prstGeom prst="rect">
            <a:avLst/>
          </a:prstGeom>
          <a:scene3d>
            <a:camera prst="orthographicFront"/>
            <a:lightRig rig="chilly" dir="t"/>
          </a:scene3d>
          <a:sp3d extrusionH="12700">
            <a:extrusionClr>
              <a:schemeClr val="bg1"/>
            </a:extrusionClr>
          </a:sp3d>
        </p:spPr>
        <p:txBody>
          <a:bodyPr vert="horz" lIns="0" tIns="45707" rIns="0" bIns="45707" rtlCol="0" anchor="ctr">
            <a:noAutofit/>
            <a:sp3d extrusionH="12700">
              <a:extrusionClr>
                <a:schemeClr val="bg1"/>
              </a:extrusionClr>
            </a:sp3d>
          </a:bodyPr>
          <a:lstStyle>
            <a:lvl1pPr algn="l" defTabSz="1218826" rtl="0" eaLnBrk="1" latinLnBrk="0" hangingPunct="1">
              <a:lnSpc>
                <a:spcPct val="100000"/>
              </a:lnSpc>
              <a:spcBef>
                <a:spcPct val="0"/>
              </a:spcBef>
              <a:spcAft>
                <a:spcPct val="0"/>
              </a:spcAft>
              <a:buNone/>
              <a:defRPr sz="3200" b="1" kern="1200" baseline="0">
                <a:solidFill>
                  <a:schemeClr val="tx2"/>
                </a:solidFill>
                <a:effectLst/>
                <a:latin typeface="+mj-lt"/>
                <a:ea typeface="+mj-ea"/>
                <a:cs typeface="+mj-cs"/>
              </a:defRPr>
            </a:lvl1pPr>
          </a:lstStyle>
          <a:p>
            <a:r>
              <a:rPr lang="fr-CH"/>
              <a:t>Click to edit Master title style</a:t>
            </a:r>
            <a:endParaRPr/>
          </a:p>
        </p:txBody>
      </p:sp>
    </p:spTree>
    <p:extLst>
      <p:ext uri="{BB962C8B-B14F-4D97-AF65-F5344CB8AC3E}">
        <p14:creationId xmlns:p14="http://schemas.microsoft.com/office/powerpoint/2010/main" val="23949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1600200"/>
            <a:ext cx="7205472" cy="2946400"/>
          </a:xfrm>
          <a:prstGeom prst="roundRect">
            <a:avLst>
              <a:gd name="adj" fmla="val 10522"/>
            </a:avLst>
          </a:prstGeom>
          <a:gradFill flip="none" rotWithShape="1">
            <a:gsLst>
              <a:gs pos="0">
                <a:schemeClr val="tx2"/>
              </a:gs>
              <a:gs pos="60000">
                <a:schemeClr val="tx2">
                  <a:lumMod val="60000"/>
                  <a:lumOff val="40000"/>
                </a:schemeClr>
              </a:gs>
              <a:gs pos="100000">
                <a:schemeClr val="tx2">
                  <a:lumMod val="75000"/>
                </a:schemeClr>
              </a:gs>
            </a:gsLst>
            <a:lin ang="5400000" scaled="0"/>
          </a:gradFill>
          <a:ln w="57150">
            <a:solidFill>
              <a:schemeClr val="bg1"/>
            </a:solidFill>
          </a:ln>
          <a:effectLst>
            <a:reflection blurRad="101600" stA="50000" endPos="18000" dir="5400000" sy="-100000" rotWithShape="0"/>
          </a:effectLst>
        </p:spPr>
        <p:style>
          <a:lnRef idx="1">
            <a:schemeClr val="accent4"/>
          </a:lnRef>
          <a:fillRef idx="3">
            <a:schemeClr val="accent4"/>
          </a:fillRef>
          <a:effectRef idx="2">
            <a:schemeClr val="accent4"/>
          </a:effectRef>
          <a:fontRef idx="none"/>
        </p:style>
        <p:txBody>
          <a:bodyPr vert="horz" lIns="91414" tIns="182828" rIns="91414" bIns="182828" rtlCol="0" anchor="ctr">
            <a:normAutofit/>
            <a:scene3d>
              <a:camera prst="orthographicFront"/>
              <a:lightRig rig="chilly" dir="t"/>
            </a:scene3d>
            <a:sp3d extrusionH="6350">
              <a:extrusionClr>
                <a:schemeClr val="bg1"/>
              </a:extrusionClr>
            </a:sp3d>
          </a:bodyPr>
          <a:lstStyle>
            <a:lvl1pPr marL="457059" indent="-457059" algn="ctr" defTabSz="1218826" rtl="0" eaLnBrk="1" latinLnBrk="0" hangingPunct="1">
              <a:lnSpc>
                <a:spcPts val="6930"/>
              </a:lnSpc>
              <a:spcBef>
                <a:spcPts val="2667"/>
              </a:spcBef>
              <a:buSzPct val="80000"/>
              <a:buFont typeface="Wingdings" pitchFamily="2" charset="2"/>
              <a:buNone/>
              <a:defRPr sz="3200" b="1" kern="1200" baseline="0">
                <a:solidFill>
                  <a:schemeClr val="bg1"/>
                </a:solidFill>
                <a:effectLst/>
                <a:latin typeface="+mj-lt"/>
                <a:ea typeface="+mj-ea"/>
                <a:cs typeface="+mj-cs"/>
              </a:defRPr>
            </a:lvl1pPr>
          </a:lstStyle>
          <a:p>
            <a:r>
              <a:rPr lang="fr-CH"/>
              <a:t>Click to edit Master title style</a:t>
            </a:r>
            <a:endParaRPr/>
          </a:p>
        </p:txBody>
      </p:sp>
      <p:sp>
        <p:nvSpPr>
          <p:cNvPr id="4" name="Date Placeholder 3"/>
          <p:cNvSpPr>
            <a:spLocks noGrp="1"/>
          </p:cNvSpPr>
          <p:nvPr>
            <p:ph type="dt" sz="half" idx="10"/>
          </p:nvPr>
        </p:nvSpPr>
        <p:spPr>
          <a:xfrm>
            <a:off x="609600" y="6605493"/>
            <a:ext cx="2844800" cy="277907"/>
          </a:xfrm>
          <a:prstGeom prst="rect">
            <a:avLst/>
          </a:prstGeom>
        </p:spPr>
        <p:txBody>
          <a:bodyPr/>
          <a:lstStyle/>
          <a:p>
            <a:fld id="{358B1730-F4E6-5949-9951-33A8242DF508}" type="datetime1">
              <a:rPr lang="en-US" smtClean="0"/>
              <a:t>3/17/26</a:t>
            </a:fld>
            <a:endParaRPr lang="en-US"/>
          </a:p>
        </p:txBody>
      </p:sp>
      <p:sp>
        <p:nvSpPr>
          <p:cNvPr id="6" name="Slide Number Placeholder 5"/>
          <p:cNvSpPr>
            <a:spLocks noGrp="1"/>
          </p:cNvSpPr>
          <p:nvPr>
            <p:ph type="sldNum" sz="quarter" idx="12"/>
          </p:nvPr>
        </p:nvSpPr>
        <p:spPr>
          <a:xfrm>
            <a:off x="8737600" y="6605493"/>
            <a:ext cx="2844800" cy="277907"/>
          </a:xfrm>
        </p:spPr>
        <p:txBody>
          <a:bodyPr/>
          <a:lstStyle/>
          <a:p>
            <a:fld id="{09D441ED-22D9-48D6-AD92-DEFB122789E0}" type="slidenum">
              <a:rPr lang="en-US" smtClean="0"/>
              <a:t>‹#›</a:t>
            </a:fld>
            <a:endParaRPr lang="en-US"/>
          </a:p>
        </p:txBody>
      </p:sp>
      <p:sp>
        <p:nvSpPr>
          <p:cNvPr id="8" name="Text Placeholder 2"/>
          <p:cNvSpPr>
            <a:spLocks noGrp="1"/>
          </p:cNvSpPr>
          <p:nvPr>
            <p:ph type="body" idx="1"/>
          </p:nvPr>
        </p:nvSpPr>
        <p:spPr>
          <a:xfrm>
            <a:off x="2235200" y="5211107"/>
            <a:ext cx="8432800" cy="859495"/>
          </a:xfrm>
          <a:prstGeom prst="rect">
            <a:avLst/>
          </a:prstGeom>
        </p:spPr>
        <p:txBody>
          <a:bodyPr vert="horz" lIns="0" tIns="45707" rIns="0" bIns="45707" rtlCol="0" anchor="ctr">
            <a:normAutofit/>
          </a:bodyPr>
          <a:lstStyle>
            <a:lvl1pPr marL="0" indent="0" algn="ctr" defTabSz="1218826" rtl="0" eaLnBrk="1" latinLnBrk="0" hangingPunct="1">
              <a:spcBef>
                <a:spcPct val="0"/>
              </a:spcBef>
              <a:buSzPct val="80000"/>
              <a:buFont typeface="Wingdings" pitchFamily="2" charset="2"/>
              <a:buNone/>
              <a:defRPr sz="2667" b="1" kern="1200">
                <a:solidFill>
                  <a:schemeClr val="tx1">
                    <a:lumMod val="75000"/>
                    <a:lumOff val="25000"/>
                  </a:schemeClr>
                </a:solidFill>
                <a:effectLst/>
                <a:latin typeface="+mn-lt"/>
                <a:ea typeface="+mn-ea"/>
                <a:cs typeface="+mn-cs"/>
              </a:defRPr>
            </a:lvl1pPr>
            <a:lvl2pPr marL="609411" indent="0">
              <a:buNone/>
              <a:defRPr sz="2400">
                <a:solidFill>
                  <a:schemeClr val="tx1">
                    <a:tint val="75000"/>
                  </a:schemeClr>
                </a:solidFill>
              </a:defRPr>
            </a:lvl2pPr>
            <a:lvl3pPr marL="1218826" indent="0">
              <a:buNone/>
              <a:defRPr sz="2133">
                <a:solidFill>
                  <a:schemeClr val="tx1">
                    <a:tint val="75000"/>
                  </a:schemeClr>
                </a:solidFill>
              </a:defRPr>
            </a:lvl3pPr>
            <a:lvl4pPr marL="1828237" indent="0">
              <a:buNone/>
              <a:defRPr sz="1867">
                <a:solidFill>
                  <a:schemeClr val="tx1">
                    <a:tint val="75000"/>
                  </a:schemeClr>
                </a:solidFill>
              </a:defRPr>
            </a:lvl4pPr>
            <a:lvl5pPr marL="2437648" indent="0">
              <a:buNone/>
              <a:defRPr sz="1867">
                <a:solidFill>
                  <a:schemeClr val="tx1">
                    <a:tint val="75000"/>
                  </a:schemeClr>
                </a:solidFill>
              </a:defRPr>
            </a:lvl5pPr>
            <a:lvl6pPr marL="3047060" indent="0">
              <a:buNone/>
              <a:defRPr sz="1867">
                <a:solidFill>
                  <a:schemeClr val="tx1">
                    <a:tint val="75000"/>
                  </a:schemeClr>
                </a:solidFill>
              </a:defRPr>
            </a:lvl6pPr>
            <a:lvl7pPr marL="3656471" indent="0">
              <a:buNone/>
              <a:defRPr sz="1867">
                <a:solidFill>
                  <a:schemeClr val="tx1">
                    <a:tint val="75000"/>
                  </a:schemeClr>
                </a:solidFill>
              </a:defRPr>
            </a:lvl7pPr>
            <a:lvl8pPr marL="4265885" indent="0">
              <a:buNone/>
              <a:defRPr sz="1867">
                <a:solidFill>
                  <a:schemeClr val="tx1">
                    <a:tint val="75000"/>
                  </a:schemeClr>
                </a:solidFill>
              </a:defRPr>
            </a:lvl8pPr>
            <a:lvl9pPr marL="4875297" indent="0">
              <a:buNone/>
              <a:defRPr sz="1867">
                <a:solidFill>
                  <a:schemeClr val="tx1">
                    <a:tint val="75000"/>
                  </a:schemeClr>
                </a:solidFill>
              </a:defRPr>
            </a:lvl9pPr>
          </a:lstStyle>
          <a:p>
            <a:pPr lvl="0"/>
            <a:r>
              <a:rPr lang="fr-CH"/>
              <a:t>Click to edit Master text style</a:t>
            </a:r>
          </a:p>
        </p:txBody>
      </p:sp>
      <p:sp>
        <p:nvSpPr>
          <p:cNvPr id="7" name="Footer Placeholder 4"/>
          <p:cNvSpPr>
            <a:spLocks noGrp="1"/>
          </p:cNvSpPr>
          <p:nvPr>
            <p:ph type="ftr" sz="quarter" idx="11"/>
          </p:nvPr>
        </p:nvSpPr>
        <p:spPr>
          <a:xfrm>
            <a:off x="5181600" y="6577104"/>
            <a:ext cx="2540000" cy="279403"/>
          </a:xfrm>
          <a:prstGeom prst="rect">
            <a:avLst/>
          </a:prstGeom>
        </p:spPr>
        <p:txBody>
          <a:bodyPr/>
          <a:lstStyle>
            <a:lvl1pPr>
              <a:defRPr b="0"/>
            </a:lvl1pPr>
          </a:lstStyle>
          <a:p>
            <a:r>
              <a:rPr lang="en-US"/>
              <a:t>© World Scout Bureau Inc.</a:t>
            </a:r>
          </a:p>
        </p:txBody>
      </p:sp>
    </p:spTree>
    <p:extLst>
      <p:ext uri="{BB962C8B-B14F-4D97-AF65-F5344CB8AC3E}">
        <p14:creationId xmlns:p14="http://schemas.microsoft.com/office/powerpoint/2010/main" val="388033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2" y="-128493"/>
            <a:ext cx="12191999" cy="6985000"/>
          </a:xfrm>
          <a:prstGeom prst="rect">
            <a:avLst/>
          </a:prstGeom>
          <a:solidFill>
            <a:srgbClr val="4E0E8C"/>
          </a:solidFill>
          <a:ln>
            <a:noFill/>
          </a:ln>
          <a:effectLst/>
        </p:spPr>
        <p:style>
          <a:lnRef idx="1">
            <a:schemeClr val="accent1"/>
          </a:lnRef>
          <a:fillRef idx="3">
            <a:schemeClr val="accent1"/>
          </a:fillRef>
          <a:effectRef idx="2">
            <a:schemeClr val="accent1"/>
          </a:effectRef>
          <a:fontRef idx="minor">
            <a:schemeClr val="lt1"/>
          </a:fontRef>
        </p:style>
        <p:txBody>
          <a:bodyPr lIns="121885" tIns="60943" rIns="121885" bIns="60943" rtlCol="0" anchor="ctr"/>
          <a:lstStyle/>
          <a:p>
            <a:pPr algn="ctr"/>
            <a:endParaRPr lang="en-US" sz="2400"/>
          </a:p>
        </p:txBody>
      </p:sp>
      <p:sp>
        <p:nvSpPr>
          <p:cNvPr id="13" name="Title 11"/>
          <p:cNvSpPr>
            <a:spLocks noGrp="1"/>
          </p:cNvSpPr>
          <p:nvPr>
            <p:ph type="title" hasCustomPrompt="1"/>
          </p:nvPr>
        </p:nvSpPr>
        <p:spPr>
          <a:xfrm>
            <a:off x="2235199" y="3124204"/>
            <a:ext cx="9245600" cy="1219201"/>
          </a:xfrm>
          <a:prstGeom prst="rect">
            <a:avLst/>
          </a:prstGeom>
        </p:spPr>
        <p:txBody>
          <a:bodyPr vert="horz" lIns="91414" tIns="45707" rIns="91414" bIns="45707"/>
          <a:lstStyle>
            <a:lvl1pPr marL="0" marR="0" indent="0" algn="l" defTabSz="609411" rtl="0" eaLnBrk="1" fontAlgn="auto" latinLnBrk="0" hangingPunct="1">
              <a:lnSpc>
                <a:spcPct val="100000"/>
              </a:lnSpc>
              <a:spcBef>
                <a:spcPct val="0"/>
              </a:spcBef>
              <a:spcAft>
                <a:spcPct val="0"/>
              </a:spcAft>
              <a:defRPr kumimoji="0" lang="fr-CH" sz="3200" b="1" i="0" u="none" strike="noStrike" kern="1200" cap="none" spc="0" normalizeH="0" baseline="0" noProof="0">
                <a:ln>
                  <a:noFill/>
                </a:ln>
                <a:solidFill>
                  <a:schemeClr val="bg1"/>
                </a:solidFill>
                <a:effectLst/>
                <a:uLnTx/>
                <a:uFillTx/>
              </a:defRPr>
            </a:lvl1pPr>
          </a:lstStyle>
          <a:p>
            <a:pPr marL="0" marR="0" lvl="0" indent="0" defTabSz="609411" rtl="0" eaLnBrk="1" fontAlgn="auto" latinLnBrk="0" hangingPunct="1">
              <a:lnSpc>
                <a:spcPct val="100000"/>
              </a:lnSpc>
              <a:spcBef>
                <a:spcPct val="0"/>
              </a:spcBef>
              <a:spcAft>
                <a:spcPct val="0"/>
              </a:spcAft>
              <a:defRPr/>
            </a:pPr>
            <a:r>
              <a:rPr kumimoji="0" lang="fr-CH" sz="3200" b="1" i="0" u="none" strike="noStrike" kern="1200" cap="none" spc="0" normalizeH="0" baseline="0" noProof="0">
                <a:ln>
                  <a:noFill/>
                </a:ln>
                <a:solidFill>
                  <a:schemeClr val="bg1"/>
                </a:solidFill>
                <a:effectLst/>
                <a:uLnTx/>
                <a:uFillTx/>
                <a:latin typeface="+mn-lt"/>
                <a:ea typeface="+mj-ea"/>
                <a:cs typeface="+mj-cs"/>
              </a:rPr>
              <a:t>Thank you</a:t>
            </a:r>
            <a:br>
              <a:rPr kumimoji="0" lang="fr-CH" sz="3200" b="1" i="0" u="none" strike="noStrike" kern="1200" cap="none" spc="0" normalizeH="0" baseline="0" noProof="0">
                <a:ln>
                  <a:noFill/>
                </a:ln>
                <a:solidFill>
                  <a:schemeClr val="bg1"/>
                </a:solidFill>
                <a:effectLst/>
                <a:uLnTx/>
                <a:uFillTx/>
                <a:latin typeface="+mn-lt"/>
                <a:ea typeface="+mj-ea"/>
                <a:cs typeface="+mj-cs"/>
              </a:rPr>
            </a:br>
            <a:r>
              <a:rPr kumimoji="0" lang="fr-CH" sz="3200" b="1" i="0" u="none" strike="noStrike" kern="1200" cap="none" spc="0" normalizeH="0" baseline="0" noProof="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a:ln>
                  <a:noFill/>
                </a:ln>
                <a:solidFill>
                  <a:schemeClr val="bg1"/>
                </a:solidFill>
                <a:effectLst/>
                <a:uLnTx/>
                <a:uFillTx/>
                <a:latin typeface="+mn-lt"/>
                <a:ea typeface="+mn-ea"/>
                <a:cs typeface="+mn-cs"/>
              </a:rPr>
              <a:t>last slide </a:t>
            </a:r>
            <a:r>
              <a:rPr kumimoji="0" lang="fr-CH" sz="3200" b="1" i="0" u="none" strike="noStrike" kern="1200" cap="none" spc="0" normalizeH="0" baseline="0" noProof="0">
                <a:ln>
                  <a:noFill/>
                </a:ln>
                <a:solidFill>
                  <a:schemeClr val="bg1"/>
                </a:solidFill>
                <a:effectLst/>
                <a:uLnTx/>
                <a:uFillTx/>
                <a:latin typeface="+mn-lt"/>
                <a:ea typeface="+mj-ea"/>
                <a:cs typeface="+mj-cs"/>
              </a:rPr>
              <a:t> </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pic>
        <p:nvPicPr>
          <p:cNvPr id="9" name="Picture 2"/>
          <p:cNvPicPr>
            <a:picLocks noChangeAspect="1" noChangeArrowheads="1"/>
          </p:cNvPicPr>
          <p:nvPr userDrawn="1"/>
        </p:nvPicPr>
        <p:blipFill>
          <a:blip r:embed="rId2"/>
          <a:stretch>
            <a:fillRect/>
          </a:stretch>
        </p:blipFill>
        <p:spPr bwMode="auto">
          <a:xfrm>
            <a:off x="7698317" y="5257800"/>
            <a:ext cx="3071284" cy="965200"/>
          </a:xfrm>
          <a:prstGeom prst="rect">
            <a:avLst/>
          </a:prstGeom>
          <a:noFill/>
          <a:ln w="9525">
            <a:noFill/>
            <a:miter lim="800000"/>
          </a:ln>
          <a:effectLst/>
        </p:spPr>
      </p:pic>
    </p:spTree>
    <p:extLst>
      <p:ext uri="{BB962C8B-B14F-4D97-AF65-F5344CB8AC3E}">
        <p14:creationId xmlns:p14="http://schemas.microsoft.com/office/powerpoint/2010/main" val="373154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1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8399956" y="0"/>
            <a:ext cx="3792045"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7" y="729014"/>
            <a:ext cx="6987111" cy="827996"/>
          </a:xfrm>
          <a:prstGeom prst="rect">
            <a:avLst/>
          </a:prstGeom>
        </p:spPr>
        <p:txBody>
          <a:bodyPr>
            <a:noAutofit/>
          </a:bodyPr>
          <a:lstStyle>
            <a:lvl1pPr marL="9526" marR="0" indent="0" algn="l" defTabSz="914469" rtl="0" eaLnBrk="1" fontAlgn="auto" latinLnBrk="0" hangingPunct="1">
              <a:lnSpc>
                <a:spcPct val="90000"/>
              </a:lnSpc>
              <a:spcBef>
                <a:spcPct val="0"/>
              </a:spcBef>
              <a:spcAft>
                <a:spcPct val="0"/>
              </a:spcAft>
              <a:buClrTx/>
              <a:buSzTx/>
              <a:buFontTx/>
              <a:buNone/>
              <a:tabLst>
                <a:tab pos="1819412" algn="l"/>
              </a:tabLst>
              <a:defRPr lang="ru-RU" sz="3600" b="1" kern="120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7" y="2025007"/>
            <a:ext cx="6987111" cy="2339989"/>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235" lvl="0" indent="-457235">
              <a:lnSpc>
                <a:spcPct val="150000"/>
              </a:lnSpc>
            </a:pPr>
            <a:r>
              <a:rPr lang="en-US" err="1"/>
              <a:t>Ertyru</a:t>
            </a:r>
            <a:endParaRPr lang="en-US"/>
          </a:p>
          <a:p>
            <a:pPr marL="990674" lvl="1" indent="-457235">
              <a:lnSpc>
                <a:spcPct val="150000"/>
              </a:lnSpc>
            </a:pPr>
            <a:r>
              <a:rPr lang="en-US" err="1"/>
              <a:t>rwtyuy</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9" y="6325903"/>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171">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171">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421522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eneric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2108202"/>
            <a:ext cx="11074400" cy="1791541"/>
          </a:xfrm>
          <a:prstGeom prst="rect">
            <a:avLst/>
          </a:prstGeom>
        </p:spPr>
        <p:txBody>
          <a:bodyPr anchor="ctr" anchorCtr="0"/>
          <a:lstStyle>
            <a:lvl1pPr algn="ctr">
              <a:spcAft>
                <a:spcPct val="0"/>
              </a:spcAft>
              <a:defRPr sz="4800" b="1" cap="none" baseline="0">
                <a:solidFill>
                  <a:schemeClr val="tx2"/>
                </a:solidFill>
                <a:effectLst/>
              </a:defRPr>
            </a:lvl1pPr>
          </a:lstStyle>
          <a:p>
            <a:r>
              <a:rPr lang="fr-CH"/>
              <a:t>Click to edit Master </a:t>
            </a:r>
            <a:br>
              <a:rPr lang="fr-CH"/>
            </a:br>
            <a:r>
              <a:rPr lang="fr-CH"/>
              <a:t>title style</a:t>
            </a:r>
            <a:endParaRPr/>
          </a:p>
        </p:txBody>
      </p:sp>
      <p:sp>
        <p:nvSpPr>
          <p:cNvPr id="3" name="Text Placeholder 2"/>
          <p:cNvSpPr>
            <a:spLocks noGrp="1"/>
          </p:cNvSpPr>
          <p:nvPr>
            <p:ph type="body" idx="1"/>
          </p:nvPr>
        </p:nvSpPr>
        <p:spPr>
          <a:xfrm>
            <a:off x="711200" y="4467882"/>
            <a:ext cx="10871200" cy="554695"/>
          </a:xfrm>
          <a:prstGeom prst="rect">
            <a:avLst/>
          </a:prstGeom>
        </p:spPr>
        <p:txBody>
          <a:bodyPr vert="horz" lIns="91440" tIns="45720" rIns="91440" bIns="45720" rtlCol="0">
            <a:normAutofit/>
          </a:bodyPr>
          <a:lstStyle>
            <a:lvl1pPr marL="0" indent="0" algn="ctr" defTabSz="1219170" rtl="0" eaLnBrk="1" latinLnBrk="0" hangingPunct="1">
              <a:spcBef>
                <a:spcPct val="0"/>
              </a:spcBef>
              <a:buSzPct val="80000"/>
              <a:buFont typeface="Wingdings" pitchFamily="2" charset="2"/>
              <a:buNone/>
              <a:defRPr sz="2667" b="1" kern="1200">
                <a:solidFill>
                  <a:schemeClr val="tx1">
                    <a:lumMod val="65000"/>
                    <a:lumOff val="35000"/>
                  </a:schemeClr>
                </a:solidFill>
                <a:effectLst/>
                <a:latin typeface="+mn-lt"/>
                <a:ea typeface="+mn-ea"/>
                <a:cs typeface="+mn-cs"/>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CH"/>
              <a:t>Click to edit Master text styles</a:t>
            </a:r>
          </a:p>
        </p:txBody>
      </p:sp>
      <p:grpSp>
        <p:nvGrpSpPr>
          <p:cNvPr id="19" name="Group 18">
            <a:extLst>
              <a:ext uri="{FF2B5EF4-FFF2-40B4-BE49-F238E27FC236}">
                <a16:creationId xmlns:a16="http://schemas.microsoft.com/office/drawing/2014/main" id="{3C56465A-2D4A-B403-8926-90C106471074}"/>
              </a:ext>
            </a:extLst>
          </p:cNvPr>
          <p:cNvGrpSpPr/>
          <p:nvPr userDrawn="1"/>
        </p:nvGrpSpPr>
        <p:grpSpPr>
          <a:xfrm>
            <a:off x="-10886" y="6368188"/>
            <a:ext cx="12213772" cy="554696"/>
            <a:chOff x="0" y="6303305"/>
            <a:chExt cx="12213772" cy="554696"/>
          </a:xfrm>
        </p:grpSpPr>
        <p:sp>
          <p:nvSpPr>
            <p:cNvPr id="20" name="Rectangle 19">
              <a:extLst>
                <a:ext uri="{FF2B5EF4-FFF2-40B4-BE49-F238E27FC236}">
                  <a16:creationId xmlns:a16="http://schemas.microsoft.com/office/drawing/2014/main" id="{977E9175-6C37-C204-C32C-566B7936DA7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21" name="Rectangle 12">
              <a:extLst>
                <a:ext uri="{FF2B5EF4-FFF2-40B4-BE49-F238E27FC236}">
                  <a16:creationId xmlns:a16="http://schemas.microsoft.com/office/drawing/2014/main" id="{E74CE44B-ABC0-D8B7-533F-528EF9B347D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E558D1E1-A032-E1A4-23C3-2B18E3CFBDA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3" name="Date Placeholder 3">
            <a:extLst>
              <a:ext uri="{FF2B5EF4-FFF2-40B4-BE49-F238E27FC236}">
                <a16:creationId xmlns:a16="http://schemas.microsoft.com/office/drawing/2014/main" id="{EA29488B-F198-6ED2-F2E5-0B4A10A86DE7}"/>
              </a:ext>
            </a:extLst>
          </p:cNvPr>
          <p:cNvSpPr txBox="1"/>
          <p:nvPr userDrawn="1"/>
        </p:nvSpPr>
        <p:spPr>
          <a:xfrm>
            <a:off x="598714" y="6611257"/>
            <a:ext cx="2844800" cy="277907"/>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B9CC4-45DC-244C-8793-B9C95370924B}" type="datetime1">
              <a:rPr lang="en-US" smtClean="0"/>
              <a:t>3/17/26</a:t>
            </a:fld>
            <a:endParaRPr lang="en-US"/>
          </a:p>
        </p:txBody>
      </p:sp>
      <p:sp>
        <p:nvSpPr>
          <p:cNvPr id="24" name="Footer Placeholder 4">
            <a:extLst>
              <a:ext uri="{FF2B5EF4-FFF2-40B4-BE49-F238E27FC236}">
                <a16:creationId xmlns:a16="http://schemas.microsoft.com/office/drawing/2014/main" id="{8FE7F4FC-1BCD-CE38-D8D7-646F49080758}"/>
              </a:ext>
            </a:extLst>
          </p:cNvPr>
          <p:cNvSpPr txBox="1"/>
          <p:nvPr userDrawn="1"/>
        </p:nvSpPr>
        <p:spPr>
          <a:xfrm>
            <a:off x="4082143" y="6609761"/>
            <a:ext cx="3628571" cy="279403"/>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World Scout Bureau Inc.</a:t>
            </a:r>
          </a:p>
        </p:txBody>
      </p:sp>
      <p:sp>
        <p:nvSpPr>
          <p:cNvPr id="25" name="Slide Number Placeholder 5">
            <a:extLst>
              <a:ext uri="{FF2B5EF4-FFF2-40B4-BE49-F238E27FC236}">
                <a16:creationId xmlns:a16="http://schemas.microsoft.com/office/drawing/2014/main" id="{7D3CAD06-0DB8-24B5-B9C0-AB97FFC42054}"/>
              </a:ext>
            </a:extLst>
          </p:cNvPr>
          <p:cNvSpPr txBox="1"/>
          <p:nvPr userDrawn="1"/>
        </p:nvSpPr>
        <p:spPr>
          <a:xfrm>
            <a:off x="9085943" y="6506581"/>
            <a:ext cx="2844800" cy="277907"/>
          </a:xfrm>
          <a:prstGeom prst="rect">
            <a:avLst/>
          </a:prstGeom>
        </p:spPr>
        <p:txBody>
          <a:bodyPr vert="horz" lIns="91440" tIns="45720" rIns="91440" bIns="45720" rtlCol="0" anchor="ctr"/>
          <a:lstStyle>
            <a:defPPr>
              <a:defRPr lang="en-US"/>
            </a:defPPr>
            <a:lvl1pPr marL="0" algn="r" defTabSz="1219170" rtl="0" eaLnBrk="1" latinLnBrk="0" hangingPunct="1">
              <a:defRPr sz="933"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702A45-47BF-984A-A12C-FE3DF6400CA5}" type="slidenum">
              <a:rPr lang="en-US" smtClean="0"/>
              <a:t>‹#›</a:t>
            </a:fld>
            <a:endParaRPr lang="en-US"/>
          </a:p>
        </p:txBody>
      </p:sp>
    </p:spTree>
    <p:extLst>
      <p:ext uri="{BB962C8B-B14F-4D97-AF65-F5344CB8AC3E}">
        <p14:creationId xmlns:p14="http://schemas.microsoft.com/office/powerpoint/2010/main" val="316820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Main_0">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86C3B7DE-4946-4A42-A5F8-75AF78CFB7E8}"/>
              </a:ext>
            </a:extLst>
          </p:cNvPr>
          <p:cNvSpPr>
            <a:spLocks noGrp="1"/>
          </p:cNvSpPr>
          <p:nvPr>
            <p:ph type="pic" sz="quarter" idx="32"/>
          </p:nvPr>
        </p:nvSpPr>
        <p:spPr>
          <a:xfrm>
            <a:off x="2882619" y="1505138"/>
            <a:ext cx="9309203" cy="5352861"/>
          </a:xfrm>
          <a:custGeom>
            <a:avLst/>
            <a:gdLst>
              <a:gd name="connsiteX0" fmla="*/ 18620830 w 18620830"/>
              <a:gd name="connsiteY0" fmla="*/ 0 h 10706963"/>
              <a:gd name="connsiteX1" fmla="*/ 18620830 w 18620830"/>
              <a:gd name="connsiteY1" fmla="*/ 8427961 h 10706963"/>
              <a:gd name="connsiteX2" fmla="*/ 14657342 w 18620830"/>
              <a:gd name="connsiteY2" fmla="*/ 10706963 h 10706963"/>
              <a:gd name="connsiteX3" fmla="*/ 0 w 18620830"/>
              <a:gd name="connsiteY3" fmla="*/ 10706963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18620830" y="0"/>
                </a:moveTo>
                <a:lnTo>
                  <a:pt x="18620830" y="8427961"/>
                </a:lnTo>
                <a:lnTo>
                  <a:pt x="14657342" y="10706963"/>
                </a:lnTo>
                <a:lnTo>
                  <a:pt x="0" y="107069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4"/>
            <a:ext cx="4215165" cy="1331993"/>
          </a:xfrm>
          <a:prstGeom prst="rect">
            <a:avLst/>
          </a:prstGeom>
        </p:spPr>
        <p:txBody>
          <a:bodyPr>
            <a:noAutofit/>
          </a:bodyPr>
          <a:lstStyle>
            <a:lvl1pPr marL="0" marR="0" indent="0" algn="l" defTabSz="1219292" rtl="0" eaLnBrk="1" fontAlgn="auto" latinLnBrk="0" hangingPunct="1">
              <a:lnSpc>
                <a:spcPct val="100000"/>
              </a:lnSpc>
              <a:spcBef>
                <a:spcPct val="0"/>
              </a:spcBef>
              <a:spcAft>
                <a:spcPct val="0"/>
              </a:spcAft>
              <a:buClrTx/>
              <a:buSzTx/>
              <a:buFontTx/>
              <a:buNone/>
              <a:tabLst>
                <a:tab pos="1820908" algn="l"/>
              </a:tabLst>
              <a:defRPr lang="ru-RU" sz="3600"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7"/>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600">
                <a:solidFill>
                  <a:schemeClr val="tx1"/>
                </a:solidFill>
              </a:defRPr>
            </a:lvl2pPr>
          </a:lstStyle>
          <a:p>
            <a:pPr marL="0" lvl="0" indent="0">
              <a:lnSpc>
                <a:spcPct val="150000"/>
              </a:lnSpc>
              <a:buNone/>
            </a:pPr>
            <a:r>
              <a:rPr lang="en-US"/>
              <a:t>Example text</a:t>
            </a:r>
          </a:p>
          <a:p>
            <a:pPr marL="457235" lvl="0" indent="-457235">
              <a:lnSpc>
                <a:spcPct val="150000"/>
              </a:lnSpc>
            </a:pPr>
            <a:r>
              <a:rPr lang="en-US" err="1"/>
              <a:t>Hkkjj</a:t>
            </a:r>
            <a:endParaRPr lang="en-US"/>
          </a:p>
          <a:p>
            <a:pPr marL="990674" lvl="1" indent="-457235">
              <a:lnSpc>
                <a:spcPct val="150000"/>
              </a:lnSpc>
            </a:pPr>
            <a:r>
              <a:rPr lang="en-US" err="1"/>
              <a:t>nnlkl</a:t>
            </a:r>
            <a:endParaRPr lang="en-US"/>
          </a:p>
          <a:p>
            <a:pPr marL="0" lvl="0" indent="0">
              <a:lnSpc>
                <a:spcPct val="150000"/>
              </a:lnSpc>
              <a:buNone/>
            </a:pPr>
            <a:endParaRPr lang="en-US"/>
          </a:p>
        </p:txBody>
      </p:sp>
    </p:spTree>
    <p:extLst>
      <p:ext uri="{BB962C8B-B14F-4D97-AF65-F5344CB8AC3E}">
        <p14:creationId xmlns:p14="http://schemas.microsoft.com/office/powerpoint/2010/main" val="381896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1020097" y="3249001"/>
            <a:ext cx="3815927" cy="2591987"/>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pic>
        <p:nvPicPr>
          <p:cNvPr id="2" name="Picture 1">
            <a:extLst>
              <a:ext uri="{FF2B5EF4-FFF2-40B4-BE49-F238E27FC236}">
                <a16:creationId xmlns:a16="http://schemas.microsoft.com/office/drawing/2014/main" id="{18951280-4D9A-01BF-12FC-F2AF0B42D0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9481" y="261015"/>
            <a:ext cx="2400587" cy="755997"/>
          </a:xfrm>
          <a:prstGeom prst="rect">
            <a:avLst/>
          </a:prstGeom>
        </p:spPr>
      </p:pic>
    </p:spTree>
    <p:extLst>
      <p:ext uri="{BB962C8B-B14F-4D97-AF65-F5344CB8AC3E}">
        <p14:creationId xmlns:p14="http://schemas.microsoft.com/office/powerpoint/2010/main" val="134208572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Main_0">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86C3B7DE-4946-4A42-A5F8-75AF78CFB7E8}"/>
              </a:ext>
            </a:extLst>
          </p:cNvPr>
          <p:cNvSpPr>
            <a:spLocks noGrp="1"/>
          </p:cNvSpPr>
          <p:nvPr>
            <p:ph type="pic" sz="quarter" idx="32"/>
          </p:nvPr>
        </p:nvSpPr>
        <p:spPr>
          <a:xfrm>
            <a:off x="2882618" y="1505137"/>
            <a:ext cx="9309203" cy="5352862"/>
          </a:xfrm>
          <a:custGeom>
            <a:avLst/>
            <a:gdLst>
              <a:gd name="connsiteX0" fmla="*/ 18620830 w 18620830"/>
              <a:gd name="connsiteY0" fmla="*/ 0 h 10706963"/>
              <a:gd name="connsiteX1" fmla="*/ 18620830 w 18620830"/>
              <a:gd name="connsiteY1" fmla="*/ 8427961 h 10706963"/>
              <a:gd name="connsiteX2" fmla="*/ 14657342 w 18620830"/>
              <a:gd name="connsiteY2" fmla="*/ 10706963 h 10706963"/>
              <a:gd name="connsiteX3" fmla="*/ 0 w 18620830"/>
              <a:gd name="connsiteY3" fmla="*/ 10706963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18620830" y="0"/>
                </a:moveTo>
                <a:lnTo>
                  <a:pt x="18620830" y="8427961"/>
                </a:lnTo>
                <a:lnTo>
                  <a:pt x="14657342" y="10706963"/>
                </a:lnTo>
                <a:lnTo>
                  <a:pt x="0" y="107069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600">
                <a:solidFill>
                  <a:schemeClr val="tx1"/>
                </a:solidFill>
              </a:defRPr>
            </a:lvl2pPr>
          </a:lstStyle>
          <a:p>
            <a:pPr marL="0" lvl="0" indent="0">
              <a:lnSpc>
                <a:spcPct val="150000"/>
              </a:lnSpc>
              <a:buNone/>
            </a:pPr>
            <a:r>
              <a:rPr lang="en-US"/>
              <a:t>Example text</a:t>
            </a:r>
          </a:p>
          <a:p>
            <a:pPr marL="457155" lvl="0" indent="-457155">
              <a:lnSpc>
                <a:spcPct val="150000"/>
              </a:lnSpc>
            </a:pPr>
            <a:r>
              <a:rPr lang="en-US" err="1"/>
              <a:t>Hkkjj</a:t>
            </a:r>
            <a:endParaRPr lang="en-US"/>
          </a:p>
          <a:p>
            <a:pPr marL="990501" lvl="1" indent="-457155">
              <a:lnSpc>
                <a:spcPct val="150000"/>
              </a:lnSpc>
            </a:pPr>
            <a:r>
              <a:rPr lang="en-US" err="1"/>
              <a:t>nnlkl</a:t>
            </a:r>
            <a:endParaRPr lang="en-US"/>
          </a:p>
          <a:p>
            <a:pPr marL="0" lvl="0" indent="0">
              <a:lnSpc>
                <a:spcPct val="150000"/>
              </a:lnSpc>
              <a:buNone/>
            </a:pPr>
            <a:endParaRPr lang="en-US"/>
          </a:p>
        </p:txBody>
      </p:sp>
    </p:spTree>
    <p:extLst>
      <p:ext uri="{BB962C8B-B14F-4D97-AF65-F5344CB8AC3E}">
        <p14:creationId xmlns:p14="http://schemas.microsoft.com/office/powerpoint/2010/main" val="112105258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6060000" y="4832994"/>
            <a:ext cx="5291899" cy="1331993"/>
          </a:xfrm>
          <a:prstGeom prst="rect">
            <a:avLst/>
          </a:prstGeom>
        </p:spPr>
        <p:txBody>
          <a:bodyPr anchor="b">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6060000" y="2219125"/>
            <a:ext cx="5291899" cy="2217871"/>
          </a:xfrm>
          <a:prstGeom prst="rect">
            <a:avLst/>
          </a:prstGeom>
        </p:spPr>
        <p:txBody>
          <a:bodyPr anchor="b"/>
          <a:lstStyle>
            <a:lvl1pPr marL="293629" indent="-293629" algn="l">
              <a:lnSpc>
                <a:spcPct val="120000"/>
              </a:lnSpc>
              <a:spcBef>
                <a:spcPts val="636"/>
              </a:spcBef>
              <a:buFont typeface="Arial" pitchFamily="34" charset="0"/>
              <a:buChar char="•"/>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90402" indent="-649951" algn="l">
              <a:buFont typeface="Courier New" panose="02070309020205020404" pitchFamily="49" charset="0"/>
              <a:buChar char="o"/>
              <a:tabLst>
                <a:tab pos="834065" algn="l"/>
              </a:tabLst>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hholjo</a:t>
            </a:r>
            <a:endParaRPr lang="en-US"/>
          </a:p>
          <a:p>
            <a:pPr marL="990501" lvl="1" indent="-457155">
              <a:lnSpc>
                <a:spcPct val="150000"/>
              </a:lnSpc>
            </a:pPr>
            <a:r>
              <a:rPr lang="en-US" err="1"/>
              <a:t>fgkgu</a:t>
            </a:r>
            <a:endParaRPr lang="en-US"/>
          </a:p>
          <a:p>
            <a:pPr marL="0" lvl="0" indent="0">
              <a:lnSpc>
                <a:spcPct val="150000"/>
              </a:lnSpc>
              <a:buNone/>
            </a:pPr>
            <a:endParaRPr lang="en-US"/>
          </a:p>
        </p:txBody>
      </p:sp>
      <p:sp>
        <p:nvSpPr>
          <p:cNvPr id="8" name="Рисунок 7">
            <a:extLst>
              <a:ext uri="{FF2B5EF4-FFF2-40B4-BE49-F238E27FC236}">
                <a16:creationId xmlns:a16="http://schemas.microsoft.com/office/drawing/2014/main" id="{4D073AE7-0840-9541-B128-5656C3D8C21D}"/>
              </a:ext>
            </a:extLst>
          </p:cNvPr>
          <p:cNvSpPr>
            <a:spLocks noGrp="1"/>
          </p:cNvSpPr>
          <p:nvPr>
            <p:ph type="pic" sz="quarter" idx="32"/>
          </p:nvPr>
        </p:nvSpPr>
        <p:spPr>
          <a:xfrm>
            <a:off x="0" y="0"/>
            <a:ext cx="9309203" cy="5352862"/>
          </a:xfrm>
          <a:custGeom>
            <a:avLst/>
            <a:gdLst>
              <a:gd name="connsiteX0" fmla="*/ 3963488 w 18620830"/>
              <a:gd name="connsiteY0" fmla="*/ 0 h 10706963"/>
              <a:gd name="connsiteX1" fmla="*/ 18620830 w 18620830"/>
              <a:gd name="connsiteY1" fmla="*/ 0 h 10706963"/>
              <a:gd name="connsiteX2" fmla="*/ 0 w 18620830"/>
              <a:gd name="connsiteY2" fmla="*/ 10706963 h 10706963"/>
              <a:gd name="connsiteX3" fmla="*/ 0 w 18620830"/>
              <a:gd name="connsiteY3" fmla="*/ 2279002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3963488" y="0"/>
                </a:moveTo>
                <a:lnTo>
                  <a:pt x="18620830" y="0"/>
                </a:lnTo>
                <a:lnTo>
                  <a:pt x="0" y="10706963"/>
                </a:lnTo>
                <a:lnTo>
                  <a:pt x="0" y="22790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r">
              <a:defRPr lang="ru-RU" sz="400"/>
            </a:lvl1pPr>
          </a:lstStyle>
          <a:p>
            <a:pPr lvl="0" algn="ctr"/>
            <a:endParaRPr lang="ru-RU"/>
          </a:p>
        </p:txBody>
      </p:sp>
    </p:spTree>
    <p:extLst>
      <p:ext uri="{BB962C8B-B14F-4D97-AF65-F5344CB8AC3E}">
        <p14:creationId xmlns:p14="http://schemas.microsoft.com/office/powerpoint/2010/main" val="383925257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Main_0">
    <p:spTree>
      <p:nvGrpSpPr>
        <p:cNvPr id="1" name=""/>
        <p:cNvGrpSpPr/>
        <p:nvPr/>
      </p:nvGrpSpPr>
      <p:grpSpPr>
        <a:xfrm>
          <a:off x="0" y="0"/>
          <a:ext cx="0" cy="0"/>
          <a:chOff x="0" y="0"/>
          <a:chExt cx="0" cy="0"/>
        </a:xfrm>
      </p:grpSpPr>
      <p:sp>
        <p:nvSpPr>
          <p:cNvPr id="5" name="Полилиния 4">
            <a:extLst>
              <a:ext uri="{FF2B5EF4-FFF2-40B4-BE49-F238E27FC236}">
                <a16:creationId xmlns:a16="http://schemas.microsoft.com/office/drawing/2014/main" id="{15C65016-0BCC-744E-B27F-812C5F7AB24F}"/>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6060000" y="4796995"/>
            <a:ext cx="5291899" cy="1331993"/>
          </a:xfrm>
          <a:prstGeom prst="rect">
            <a:avLst/>
          </a:prstGeom>
        </p:spPr>
        <p:txBody>
          <a:bodyPr anchor="b">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6060000" y="2219125"/>
            <a:ext cx="5291899" cy="2217871"/>
          </a:xfrm>
          <a:prstGeom prst="rect">
            <a:avLst/>
          </a:prstGeom>
        </p:spPr>
        <p:txBody>
          <a:bodyPr anchor="b"/>
          <a:lstStyle>
            <a:lvl1pPr algn="l">
              <a:lnSpc>
                <a:spcPct val="120000"/>
              </a:lnSpc>
              <a:spcBef>
                <a:spcPts val="636"/>
              </a:spcBef>
              <a:defRPr lang="en-US"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Ij;;</a:t>
            </a:r>
          </a:p>
          <a:p>
            <a:pPr marL="990501" lvl="1" indent="-457155">
              <a:lnSpc>
                <a:spcPct val="150000"/>
              </a:lnSpc>
            </a:pPr>
            <a:r>
              <a:rPr lang="en-US"/>
              <a:t>Lk;</a:t>
            </a:r>
          </a:p>
        </p:txBody>
      </p:sp>
      <p:sp>
        <p:nvSpPr>
          <p:cNvPr id="8" name="Рисунок 7">
            <a:extLst>
              <a:ext uri="{FF2B5EF4-FFF2-40B4-BE49-F238E27FC236}">
                <a16:creationId xmlns:a16="http://schemas.microsoft.com/office/drawing/2014/main" id="{4D073AE7-0840-9541-B128-5656C3D8C21D}"/>
              </a:ext>
            </a:extLst>
          </p:cNvPr>
          <p:cNvSpPr>
            <a:spLocks noGrp="1"/>
          </p:cNvSpPr>
          <p:nvPr>
            <p:ph type="pic" sz="quarter" idx="32"/>
          </p:nvPr>
        </p:nvSpPr>
        <p:spPr>
          <a:xfrm>
            <a:off x="-16971" y="0"/>
            <a:ext cx="9309203" cy="5352862"/>
          </a:xfrm>
          <a:custGeom>
            <a:avLst/>
            <a:gdLst>
              <a:gd name="connsiteX0" fmla="*/ 3963488 w 18620830"/>
              <a:gd name="connsiteY0" fmla="*/ 0 h 10706963"/>
              <a:gd name="connsiteX1" fmla="*/ 18620830 w 18620830"/>
              <a:gd name="connsiteY1" fmla="*/ 0 h 10706963"/>
              <a:gd name="connsiteX2" fmla="*/ 0 w 18620830"/>
              <a:gd name="connsiteY2" fmla="*/ 10706963 h 10706963"/>
              <a:gd name="connsiteX3" fmla="*/ 0 w 18620830"/>
              <a:gd name="connsiteY3" fmla="*/ 2279002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3963488" y="0"/>
                </a:moveTo>
                <a:lnTo>
                  <a:pt x="18620830" y="0"/>
                </a:lnTo>
                <a:lnTo>
                  <a:pt x="0" y="10706963"/>
                </a:lnTo>
                <a:lnTo>
                  <a:pt x="0" y="22790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r">
              <a:defRPr lang="ru-RU" sz="400"/>
            </a:lvl1pPr>
          </a:lstStyle>
          <a:p>
            <a:pPr lvl="0" algn="ctr"/>
            <a:endParaRPr lang="ru-RU"/>
          </a:p>
        </p:txBody>
      </p:sp>
    </p:spTree>
    <p:extLst>
      <p:ext uri="{BB962C8B-B14F-4D97-AF65-F5344CB8AC3E}">
        <p14:creationId xmlns:p14="http://schemas.microsoft.com/office/powerpoint/2010/main" val="350883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Main_0">
    <p:spTree>
      <p:nvGrpSpPr>
        <p:cNvPr id="1" name=""/>
        <p:cNvGrpSpPr/>
        <p:nvPr/>
      </p:nvGrpSpPr>
      <p:grpSpPr>
        <a:xfrm>
          <a:off x="0" y="0"/>
          <a:ext cx="0" cy="0"/>
          <a:chOff x="0" y="0"/>
          <a:chExt cx="0" cy="0"/>
        </a:xfrm>
      </p:grpSpPr>
      <p:sp>
        <p:nvSpPr>
          <p:cNvPr id="10" name="Полилиния 9">
            <a:extLst>
              <a:ext uri="{FF2B5EF4-FFF2-40B4-BE49-F238E27FC236}">
                <a16:creationId xmlns:a16="http://schemas.microsoft.com/office/drawing/2014/main" id="{542AA0CC-7B9F-3348-AD53-B2439A69A599}"/>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7" name="Заголовок 1">
            <a:extLst>
              <a:ext uri="{FF2B5EF4-FFF2-40B4-BE49-F238E27FC236}">
                <a16:creationId xmlns:a16="http://schemas.microsoft.com/office/drawing/2014/main" id="{65D7E93B-3798-2A4B-BBF5-58857D6F3BC0}"/>
              </a:ext>
            </a:extLst>
          </p:cNvPr>
          <p:cNvSpPr>
            <a:spLocks noGrp="1"/>
          </p:cNvSpPr>
          <p:nvPr>
            <p:ph type="title" hasCustomPrompt="1"/>
          </p:nvPr>
        </p:nvSpPr>
        <p:spPr>
          <a:xfrm>
            <a:off x="6060000" y="4796995"/>
            <a:ext cx="5291899" cy="1331993"/>
          </a:xfrm>
          <a:prstGeom prst="rect">
            <a:avLst/>
          </a:prstGeom>
        </p:spPr>
        <p:txBody>
          <a:bodyPr anchor="b">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9" name="Текст 3">
            <a:extLst>
              <a:ext uri="{FF2B5EF4-FFF2-40B4-BE49-F238E27FC236}">
                <a16:creationId xmlns:a16="http://schemas.microsoft.com/office/drawing/2014/main" id="{086D9922-3004-0A4C-A1A3-5FA4849458B0}"/>
              </a:ext>
            </a:extLst>
          </p:cNvPr>
          <p:cNvSpPr>
            <a:spLocks noGrp="1"/>
          </p:cNvSpPr>
          <p:nvPr>
            <p:ph type="body" sz="quarter" idx="21" hasCustomPrompt="1"/>
          </p:nvPr>
        </p:nvSpPr>
        <p:spPr>
          <a:xfrm>
            <a:off x="6060000" y="2219125"/>
            <a:ext cx="5291899" cy="2217871"/>
          </a:xfrm>
          <a:prstGeom prst="rect">
            <a:avLst/>
          </a:prstGeom>
        </p:spPr>
        <p:txBody>
          <a:bodyPr anchor="b"/>
          <a:lstStyle>
            <a:lvl1pPr marL="0" indent="0" algn="l">
              <a:lnSpc>
                <a:spcPct val="120000"/>
              </a:lnSpc>
              <a:spcBef>
                <a:spcPts val="636"/>
              </a:spcBef>
              <a:buFont typeface="Arial" pitchFamily="34" charset="0"/>
              <a:buChar char="•"/>
              <a:defRPr lang="en-US"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447510" indent="-1060238" algn="l">
              <a:buFont typeface="Courier New" panose="02070309020205020404" pitchFamily="49" charset="0"/>
              <a:buChar char="o"/>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a:t>
            </a:r>
          </a:p>
          <a:p>
            <a:pPr marL="457155" lvl="0" indent="-457155">
              <a:lnSpc>
                <a:spcPct val="150000"/>
              </a:lnSpc>
            </a:pPr>
            <a:r>
              <a:rPr lang="en-US" err="1"/>
              <a:t>Jkkl;t</a:t>
            </a:r>
            <a:endParaRPr lang="en-US"/>
          </a:p>
          <a:p>
            <a:pPr marL="1447655" lvl="1" indent="-457155">
              <a:lnSpc>
                <a:spcPct val="150000"/>
              </a:lnSpc>
            </a:pPr>
            <a:r>
              <a:rPr lang="en-US" err="1"/>
              <a:t>hjiljhou</a:t>
            </a:r>
            <a:endParaRPr lang="en-US"/>
          </a:p>
        </p:txBody>
      </p:sp>
    </p:spTree>
    <p:extLst>
      <p:ext uri="{BB962C8B-B14F-4D97-AF65-F5344CB8AC3E}">
        <p14:creationId xmlns:p14="http://schemas.microsoft.com/office/powerpoint/2010/main" val="236367260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1_Main_0">
    <p:spTree>
      <p:nvGrpSpPr>
        <p:cNvPr id="1" name=""/>
        <p:cNvGrpSpPr/>
        <p:nvPr/>
      </p:nvGrpSpPr>
      <p:grpSpPr>
        <a:xfrm>
          <a:off x="0" y="0"/>
          <a:ext cx="0" cy="0"/>
          <a:chOff x="0" y="0"/>
          <a:chExt cx="0" cy="0"/>
        </a:xfrm>
      </p:grpSpPr>
      <p:sp>
        <p:nvSpPr>
          <p:cNvPr id="4" name="Полилиния 3">
            <a:extLst>
              <a:ext uri="{FF2B5EF4-FFF2-40B4-BE49-F238E27FC236}">
                <a16:creationId xmlns:a16="http://schemas.microsoft.com/office/drawing/2014/main" id="{4BC160C0-9A82-0C42-8895-DBD7668904BD}"/>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2" name="Заголовок 1">
            <a:extLst>
              <a:ext uri="{FF2B5EF4-FFF2-40B4-BE49-F238E27FC236}">
                <a16:creationId xmlns:a16="http://schemas.microsoft.com/office/drawing/2014/main" id="{6E38EB78-67EC-C34D-BF98-801CABA49C4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3" name="Текст 3">
            <a:extLst>
              <a:ext uri="{FF2B5EF4-FFF2-40B4-BE49-F238E27FC236}">
                <a16:creationId xmlns:a16="http://schemas.microsoft.com/office/drawing/2014/main" id="{C9EAE98D-A5DE-B948-A82F-01600566527B}"/>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9" name="Рисунок 30">
            <a:extLst>
              <a:ext uri="{FF2B5EF4-FFF2-40B4-BE49-F238E27FC236}">
                <a16:creationId xmlns:a16="http://schemas.microsoft.com/office/drawing/2014/main" id="{0A55B3DB-45C1-FE49-9F02-C8098956168C}"/>
              </a:ext>
            </a:extLst>
          </p:cNvPr>
          <p:cNvSpPr>
            <a:spLocks noGrp="1"/>
          </p:cNvSpPr>
          <p:nvPr>
            <p:ph type="pic" sz="quarter" idx="25"/>
          </p:nvPr>
        </p:nvSpPr>
        <p:spPr>
          <a:xfrm>
            <a:off x="6461072" y="708251"/>
            <a:ext cx="2206804" cy="4715978"/>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Tree>
    <p:extLst>
      <p:ext uri="{BB962C8B-B14F-4D97-AF65-F5344CB8AC3E}">
        <p14:creationId xmlns:p14="http://schemas.microsoft.com/office/powerpoint/2010/main" val="287316228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Main_0">
    <p:spTree>
      <p:nvGrpSpPr>
        <p:cNvPr id="1" name=""/>
        <p:cNvGrpSpPr/>
        <p:nvPr/>
      </p:nvGrpSpPr>
      <p:grpSpPr>
        <a:xfrm>
          <a:off x="0" y="0"/>
          <a:ext cx="0" cy="0"/>
          <a:chOff x="0" y="0"/>
          <a:chExt cx="0" cy="0"/>
        </a:xfrm>
      </p:grpSpPr>
      <p:sp>
        <p:nvSpPr>
          <p:cNvPr id="10" name="Полилиния 9">
            <a:extLst>
              <a:ext uri="{FF2B5EF4-FFF2-40B4-BE49-F238E27FC236}">
                <a16:creationId xmlns:a16="http://schemas.microsoft.com/office/drawing/2014/main" id="{C3737DCC-3EC4-3042-ADF8-18D032746A7B}"/>
              </a:ext>
            </a:extLst>
          </p:cNvPr>
          <p:cNvSpPr/>
          <p:nvPr userDrawn="1"/>
        </p:nvSpPr>
        <p:spPr>
          <a:xfrm rot="10800000">
            <a:off x="-1" y="0"/>
            <a:ext cx="12192000" cy="6857999"/>
          </a:xfrm>
          <a:custGeom>
            <a:avLst/>
            <a:gdLst>
              <a:gd name="connsiteX0" fmla="*/ 0 w 24386818"/>
              <a:gd name="connsiteY0" fmla="*/ 0 h 13717588"/>
              <a:gd name="connsiteX1" fmla="*/ 9443793 w 24386818"/>
              <a:gd name="connsiteY1" fmla="*/ 0 h 13717588"/>
              <a:gd name="connsiteX2" fmla="*/ 17522180 w 24386818"/>
              <a:gd name="connsiteY2" fmla="*/ 0 h 13717588"/>
              <a:gd name="connsiteX3" fmla="*/ 24386818 w 24386818"/>
              <a:gd name="connsiteY3" fmla="*/ 0 h 13717588"/>
              <a:gd name="connsiteX4" fmla="*/ 24386818 w 24386818"/>
              <a:gd name="connsiteY4" fmla="*/ 1 h 13717588"/>
              <a:gd name="connsiteX5" fmla="*/ 24386818 w 24386818"/>
              <a:gd name="connsiteY5" fmla="*/ 4342151 h 13717588"/>
              <a:gd name="connsiteX6" fmla="*/ 24386818 w 24386818"/>
              <a:gd name="connsiteY6" fmla="*/ 8287413 h 13717588"/>
              <a:gd name="connsiteX7" fmla="*/ 24386818 w 24386818"/>
              <a:gd name="connsiteY7" fmla="*/ 11438585 h 13717588"/>
              <a:gd name="connsiteX8" fmla="*/ 24386818 w 24386818"/>
              <a:gd name="connsiteY8" fmla="*/ 13717588 h 13717588"/>
              <a:gd name="connsiteX9" fmla="*/ 14943025 w 24386818"/>
              <a:gd name="connsiteY9" fmla="*/ 13717588 h 13717588"/>
              <a:gd name="connsiteX10" fmla="*/ 6864639 w 24386818"/>
              <a:gd name="connsiteY10" fmla="*/ 13717588 h 13717588"/>
              <a:gd name="connsiteX11" fmla="*/ 0 w 24386818"/>
              <a:gd name="connsiteY11" fmla="*/ 13717588 h 13717588"/>
              <a:gd name="connsiteX12" fmla="*/ 0 w 24386818"/>
              <a:gd name="connsiteY12" fmla="*/ 13717587 h 13717588"/>
              <a:gd name="connsiteX13" fmla="*/ 0 w 24386818"/>
              <a:gd name="connsiteY13" fmla="*/ 9375437 h 13717588"/>
              <a:gd name="connsiteX14" fmla="*/ 0 w 24386818"/>
              <a:gd name="connsiteY14" fmla="*/ 5430175 h 13717588"/>
              <a:gd name="connsiteX15" fmla="*/ 0 w 24386818"/>
              <a:gd name="connsiteY15" fmla="*/ 2279003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6818" h="13717587">
                <a:moveTo>
                  <a:pt x="0" y="0"/>
                </a:moveTo>
                <a:lnTo>
                  <a:pt x="9443793" y="0"/>
                </a:lnTo>
                <a:lnTo>
                  <a:pt x="17522180" y="0"/>
                </a:lnTo>
                <a:lnTo>
                  <a:pt x="24386818" y="0"/>
                </a:lnTo>
                <a:lnTo>
                  <a:pt x="24386818" y="1"/>
                </a:lnTo>
                <a:lnTo>
                  <a:pt x="24386818" y="4342151"/>
                </a:lnTo>
                <a:lnTo>
                  <a:pt x="24386818" y="8287413"/>
                </a:lnTo>
                <a:lnTo>
                  <a:pt x="24386818" y="11438585"/>
                </a:lnTo>
                <a:lnTo>
                  <a:pt x="24386818" y="13717588"/>
                </a:lnTo>
                <a:lnTo>
                  <a:pt x="14943025" y="13717588"/>
                </a:lnTo>
                <a:lnTo>
                  <a:pt x="6864639" y="13717588"/>
                </a:lnTo>
                <a:lnTo>
                  <a:pt x="0" y="13717588"/>
                </a:lnTo>
                <a:lnTo>
                  <a:pt x="0" y="13717587"/>
                </a:lnTo>
                <a:lnTo>
                  <a:pt x="0" y="9375437"/>
                </a:lnTo>
                <a:lnTo>
                  <a:pt x="0" y="5430175"/>
                </a:lnTo>
                <a:lnTo>
                  <a:pt x="0" y="2279003"/>
                </a:lnTo>
                <a:close/>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ru-RU" sz="900"/>
          </a:p>
        </p:txBody>
      </p:sp>
      <p:sp>
        <p:nvSpPr>
          <p:cNvPr id="6" name="Рисунок 5">
            <a:extLst>
              <a:ext uri="{FF2B5EF4-FFF2-40B4-BE49-F238E27FC236}">
                <a16:creationId xmlns:a16="http://schemas.microsoft.com/office/drawing/2014/main" id="{CCD2D610-4A88-7E42-BC54-ACFBAEC15120}"/>
              </a:ext>
            </a:extLst>
          </p:cNvPr>
          <p:cNvSpPr>
            <a:spLocks noGrp="1"/>
          </p:cNvSpPr>
          <p:nvPr>
            <p:ph type="pic" sz="quarter" idx="32"/>
          </p:nvPr>
        </p:nvSpPr>
        <p:spPr>
          <a:xfrm>
            <a:off x="0" y="0"/>
            <a:ext cx="12192001" cy="6858000"/>
          </a:xfrm>
          <a:custGeom>
            <a:avLst/>
            <a:gdLst>
              <a:gd name="connsiteX0" fmla="*/ 18620829 w 24387177"/>
              <a:gd name="connsiteY0" fmla="*/ 0 h 13717588"/>
              <a:gd name="connsiteX1" fmla="*/ 24387177 w 24387177"/>
              <a:gd name="connsiteY1" fmla="*/ 0 h 13717588"/>
              <a:gd name="connsiteX2" fmla="*/ 24387177 w 24387177"/>
              <a:gd name="connsiteY2" fmla="*/ 13717588 h 13717588"/>
              <a:gd name="connsiteX3" fmla="*/ 0 w 24387177"/>
              <a:gd name="connsiteY3" fmla="*/ 13717588 h 13717588"/>
              <a:gd name="connsiteX4" fmla="*/ 0 w 24387177"/>
              <a:gd name="connsiteY4" fmla="*/ 10706963 h 13717588"/>
              <a:gd name="connsiteX5" fmla="*/ 18620829 w 24387177"/>
              <a:gd name="connsiteY5" fmla="*/ 0 h 13717588"/>
              <a:gd name="connsiteX6" fmla="*/ 0 w 24387177"/>
              <a:gd name="connsiteY6" fmla="*/ 0 h 13717588"/>
              <a:gd name="connsiteX7" fmla="*/ 0 w 24387177"/>
              <a:gd name="connsiteY7" fmla="*/ 2279002 h 13717588"/>
              <a:gd name="connsiteX8" fmla="*/ 0 w 24387177"/>
              <a:gd name="connsiteY8" fmla="*/ 0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7177" h="13717587">
                <a:moveTo>
                  <a:pt x="18620829" y="0"/>
                </a:moveTo>
                <a:lnTo>
                  <a:pt x="24387177" y="0"/>
                </a:lnTo>
                <a:lnTo>
                  <a:pt x="24387177" y="13717588"/>
                </a:lnTo>
                <a:lnTo>
                  <a:pt x="0" y="13717588"/>
                </a:lnTo>
                <a:lnTo>
                  <a:pt x="0" y="10706963"/>
                </a:lnTo>
                <a:lnTo>
                  <a:pt x="18620829" y="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r">
              <a:defRPr lang="ru-RU" sz="400"/>
            </a:lvl1pPr>
          </a:lstStyle>
          <a:p>
            <a:pPr lvl="0" algn="ctr"/>
            <a:endParaRPr lang="ru-RU"/>
          </a:p>
        </p:txBody>
      </p:sp>
      <p:sp>
        <p:nvSpPr>
          <p:cNvPr id="9" name="Заголовок 1">
            <a:extLst>
              <a:ext uri="{FF2B5EF4-FFF2-40B4-BE49-F238E27FC236}">
                <a16:creationId xmlns:a16="http://schemas.microsoft.com/office/drawing/2014/main" id="{2ED07EFE-59CF-E945-9AE5-32D07AE20DC2}"/>
              </a:ext>
            </a:extLst>
          </p:cNvPr>
          <p:cNvSpPr>
            <a:spLocks noGrp="1"/>
          </p:cNvSpPr>
          <p:nvPr>
            <p:ph type="title" hasCustomPrompt="1"/>
          </p:nvPr>
        </p:nvSpPr>
        <p:spPr>
          <a:xfrm>
            <a:off x="6060000" y="4796995"/>
            <a:ext cx="5291899" cy="1331993"/>
          </a:xfrm>
          <a:prstGeom prst="rect">
            <a:avLst/>
          </a:prstGeom>
        </p:spPr>
        <p:txBody>
          <a:bodyPr anchor="b">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Tree>
    <p:extLst>
      <p:ext uri="{BB962C8B-B14F-4D97-AF65-F5344CB8AC3E}">
        <p14:creationId xmlns:p14="http://schemas.microsoft.com/office/powerpoint/2010/main" val="366629926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912099" y="549014"/>
            <a:ext cx="10331803" cy="719997"/>
          </a:xfrm>
          <a:prstGeom prst="rect">
            <a:avLst/>
          </a:prstGeom>
        </p:spPr>
        <p:txBody>
          <a:bodyPr>
            <a:noAutofit/>
          </a:bodyPr>
          <a:lstStyle>
            <a:lvl1pPr marL="0" marR="0" indent="0" algn="ctr"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912099" y="1737008"/>
            <a:ext cx="10331803"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3435" indent="-230141">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Grhrhhdr</a:t>
            </a:r>
            <a:endParaRPr lang="en-US"/>
          </a:p>
          <a:p>
            <a:pPr marL="990501" lvl="1" indent="-457155">
              <a:lnSpc>
                <a:spcPct val="150000"/>
              </a:lnSpc>
            </a:pPr>
            <a:r>
              <a:rPr lang="en-US" err="1"/>
              <a:t>grhrhr</a:t>
            </a:r>
            <a:endParaRPr lang="en-US"/>
          </a:p>
        </p:txBody>
      </p:sp>
      <p:sp>
        <p:nvSpPr>
          <p:cNvPr id="4" name="Номер слайда 1">
            <a:extLst>
              <a:ext uri="{FF2B5EF4-FFF2-40B4-BE49-F238E27FC236}">
                <a16:creationId xmlns:a16="http://schemas.microsoft.com/office/drawing/2014/main" id="{F8176027-EFD5-1A4C-B3F3-DE92C312D23C}"/>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3989999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kjokpk</a:t>
            </a:r>
            <a:endParaRPr lang="en-US"/>
          </a:p>
          <a:p>
            <a:pPr marL="990501" lvl="1" indent="-457155">
              <a:lnSpc>
                <a:spcPct val="150000"/>
              </a:lnSpc>
            </a:pPr>
            <a:r>
              <a:rPr lang="en-US" err="1"/>
              <a:t>Gh;o;l</a:t>
            </a:r>
            <a:endParaRPr lang="en-US"/>
          </a:p>
          <a:p>
            <a:pPr marL="0" lvl="0" indent="0">
              <a:lnSpc>
                <a:spcPct val="150000"/>
              </a:lnSpc>
              <a:buNone/>
            </a:pPr>
            <a:endParaRPr lang="en-US"/>
          </a:p>
          <a:p>
            <a:pPr marL="0" lvl="0" indent="0">
              <a:lnSpc>
                <a:spcPct val="150000"/>
              </a:lnSpc>
              <a:buNone/>
            </a:pPr>
            <a:endParaRPr lang="en-US"/>
          </a:p>
        </p:txBody>
      </p:sp>
      <p:sp>
        <p:nvSpPr>
          <p:cNvPr id="4" name="Номер слайда 1">
            <a:extLst>
              <a:ext uri="{FF2B5EF4-FFF2-40B4-BE49-F238E27FC236}">
                <a16:creationId xmlns:a16="http://schemas.microsoft.com/office/drawing/2014/main" id="{963ADF24-BE00-C549-BC1B-816B7DDDD612}"/>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16994997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1397000"/>
            <a:ext cx="5181600" cy="1110904"/>
          </a:xfrm>
          <a:prstGeom prst="rect">
            <a:avLst/>
          </a:prstGeom>
        </p:spPr>
        <p:txBody>
          <a:bodyPr wrap="square" lIns="0" tIns="46800" rIns="0" bIns="46800" anchor="t">
            <a:noAutofit/>
          </a:bodyPr>
          <a:lstStyle>
            <a:lvl1pPr>
              <a:lnSpc>
                <a:spcPct val="100000"/>
              </a:lnSpc>
              <a:spcAft>
                <a:spcPct val="0"/>
              </a:spcAft>
              <a:defRPr>
                <a:solidFill>
                  <a:schemeClr val="tx2"/>
                </a:solidFill>
              </a:defRPr>
            </a:lvl1pPr>
          </a:lstStyle>
          <a:p>
            <a:r>
              <a:rPr lang="fr-CH"/>
              <a:t>Click to edit</a:t>
            </a:r>
            <a:br>
              <a:rPr lang="fr-CH"/>
            </a:br>
            <a:r>
              <a:rPr lang="fr-CH"/>
              <a:t>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D9B8E33-453D-6C4F-95B3-5387C50D32C9}"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28" name="Text Placeholder 27"/>
          <p:cNvSpPr>
            <a:spLocks noGrp="1"/>
          </p:cNvSpPr>
          <p:nvPr>
            <p:ph type="body" sz="quarter" idx="14" hasCustomPrompt="1"/>
          </p:nvPr>
        </p:nvSpPr>
        <p:spPr>
          <a:xfrm>
            <a:off x="6400800" y="1397000"/>
            <a:ext cx="5181600" cy="1111251"/>
          </a:xfrm>
          <a:prstGeom prst="rect">
            <a:avLst/>
          </a:prstGeom>
        </p:spPr>
        <p:txBody>
          <a:bodyPr vert="horz" wrap="square" anchor="t"/>
          <a:lstStyle>
            <a:lvl1pPr marL="0" indent="-609585">
              <a:spcBef>
                <a:spcPct val="0"/>
              </a:spcBef>
              <a:buFont typeface="Arial"/>
              <a:buNone/>
              <a:defRPr sz="3200" baseline="0">
                <a:solidFill>
                  <a:schemeClr val="tx2"/>
                </a:solidFill>
                <a:latin typeface="+mj-lt"/>
              </a:defRPr>
            </a:lvl1pPr>
          </a:lstStyle>
          <a:p>
            <a:pPr lvl="0"/>
            <a:r>
              <a:rPr lang="fr-CH"/>
              <a:t>Click to edit</a:t>
            </a:r>
            <a:br>
              <a:rPr lang="fr-CH"/>
            </a:br>
            <a:r>
              <a:rPr lang="fr-CH"/>
              <a:t>Master title style</a:t>
            </a:r>
            <a:endParaRPr lang="en-US"/>
          </a:p>
        </p:txBody>
      </p:sp>
    </p:spTree>
    <p:extLst>
      <p:ext uri="{BB962C8B-B14F-4D97-AF65-F5344CB8AC3E}">
        <p14:creationId xmlns:p14="http://schemas.microsoft.com/office/powerpoint/2010/main" val="107293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9" name="Рисунок 8">
            <a:extLst>
              <a:ext uri="{FF2B5EF4-FFF2-40B4-BE49-F238E27FC236}">
                <a16:creationId xmlns:a16="http://schemas.microsoft.com/office/drawing/2014/main" id="{0B9F8773-BE8E-984A-9587-9C712611D9CA}"/>
              </a:ext>
            </a:extLst>
          </p:cNvPr>
          <p:cNvSpPr>
            <a:spLocks noGrp="1"/>
          </p:cNvSpPr>
          <p:nvPr>
            <p:ph type="pic" sz="quarter" idx="33"/>
          </p:nvPr>
        </p:nvSpPr>
        <p:spPr>
          <a:xfrm>
            <a:off x="6958129" y="0"/>
            <a:ext cx="5233871" cy="6685862"/>
          </a:xfrm>
          <a:custGeom>
            <a:avLst/>
            <a:gdLst>
              <a:gd name="connsiteX0" fmla="*/ 4767204 w 10469104"/>
              <a:gd name="connsiteY0" fmla="*/ 0 h 13373273"/>
              <a:gd name="connsiteX1" fmla="*/ 6676898 w 10469104"/>
              <a:gd name="connsiteY1" fmla="*/ 0 h 13373273"/>
              <a:gd name="connsiteX2" fmla="*/ 10469104 w 10469104"/>
              <a:gd name="connsiteY2" fmla="*/ 3792206 h 13373273"/>
              <a:gd name="connsiteX3" fmla="*/ 10469104 w 10469104"/>
              <a:gd name="connsiteY3" fmla="*/ 9535230 h 13373273"/>
              <a:gd name="connsiteX4" fmla="*/ 10450048 w 10469104"/>
              <a:gd name="connsiteY4" fmla="*/ 9516174 h 13373273"/>
              <a:gd name="connsiteX5" fmla="*/ 10446568 w 10469104"/>
              <a:gd name="connsiteY5" fmla="*/ 9519661 h 13373273"/>
              <a:gd name="connsiteX6" fmla="*/ 9491720 w 10469104"/>
              <a:gd name="connsiteY6" fmla="*/ 10474509 h 13373273"/>
              <a:gd name="connsiteX7" fmla="*/ 8915244 w 10469104"/>
              <a:gd name="connsiteY7" fmla="*/ 9898035 h 13373273"/>
              <a:gd name="connsiteX8" fmla="*/ 8911760 w 10469104"/>
              <a:gd name="connsiteY8" fmla="*/ 9901517 h 13373273"/>
              <a:gd name="connsiteX9" fmla="*/ 7956912 w 10469104"/>
              <a:gd name="connsiteY9" fmla="*/ 10856366 h 13373273"/>
              <a:gd name="connsiteX10" fmla="*/ 7953428 w 10469104"/>
              <a:gd name="connsiteY10" fmla="*/ 10859848 h 13373273"/>
              <a:gd name="connsiteX11" fmla="*/ 9512008 w 10469104"/>
              <a:gd name="connsiteY11" fmla="*/ 12418426 h 13373273"/>
              <a:gd name="connsiteX12" fmla="*/ 8557160 w 10469104"/>
              <a:gd name="connsiteY12" fmla="*/ 13373273 h 13373273"/>
              <a:gd name="connsiteX13" fmla="*/ 600243 w 10469104"/>
              <a:gd name="connsiteY13" fmla="*/ 5416358 h 13373273"/>
              <a:gd name="connsiteX14" fmla="*/ 1252501 w 10469104"/>
              <a:gd name="connsiteY14" fmla="*/ 4764102 h 13373273"/>
              <a:gd name="connsiteX15" fmla="*/ 1555092 w 10469104"/>
              <a:gd name="connsiteY15" fmla="*/ 4461510 h 13373273"/>
              <a:gd name="connsiteX16" fmla="*/ 1558574 w 10469104"/>
              <a:gd name="connsiteY16" fmla="*/ 4458028 h 13373273"/>
              <a:gd name="connsiteX17" fmla="*/ 0 w 10469104"/>
              <a:gd name="connsiteY17" fmla="*/ 2899449 h 13373273"/>
              <a:gd name="connsiteX18" fmla="*/ 954847 w 10469104"/>
              <a:gd name="connsiteY18" fmla="*/ 1944600 h 13373273"/>
              <a:gd name="connsiteX19" fmla="*/ 1534804 w 10469104"/>
              <a:gd name="connsiteY19" fmla="*/ 2517592 h 13373273"/>
              <a:gd name="connsiteX20" fmla="*/ 2489652 w 10469104"/>
              <a:gd name="connsiteY20" fmla="*/ 1562744 h 13373273"/>
              <a:gd name="connsiteX21" fmla="*/ 5002268 w 10469104"/>
              <a:gd name="connsiteY21" fmla="*/ 4075357 h 13373273"/>
              <a:gd name="connsiteX22" fmla="*/ 5964084 w 10469104"/>
              <a:gd name="connsiteY22" fmla="*/ 3113543 h 13373273"/>
              <a:gd name="connsiteX23" fmla="*/ 4707780 w 10469104"/>
              <a:gd name="connsiteY23" fmla="*/ 1857236 h 13373273"/>
              <a:gd name="connsiteX24" fmla="*/ 4724356 w 10469104"/>
              <a:gd name="connsiteY24" fmla="*/ 1840658 h 13373273"/>
              <a:gd name="connsiteX25" fmla="*/ 5662624 w 10469104"/>
              <a:gd name="connsiteY25" fmla="*/ 902389 h 13373273"/>
              <a:gd name="connsiteX26" fmla="*/ 5666108 w 10469104"/>
              <a:gd name="connsiteY26" fmla="*/ 898907 h 1337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69104" h="13373273">
                <a:moveTo>
                  <a:pt x="4767204" y="0"/>
                </a:moveTo>
                <a:lnTo>
                  <a:pt x="6676898" y="0"/>
                </a:lnTo>
                <a:lnTo>
                  <a:pt x="10469104" y="3792206"/>
                </a:lnTo>
                <a:lnTo>
                  <a:pt x="10469104" y="9535230"/>
                </a:lnTo>
                <a:lnTo>
                  <a:pt x="10450048" y="9516174"/>
                </a:lnTo>
                <a:lnTo>
                  <a:pt x="10446568" y="9519661"/>
                </a:lnTo>
                <a:lnTo>
                  <a:pt x="9491720" y="10474509"/>
                </a:lnTo>
                <a:lnTo>
                  <a:pt x="8915244" y="9898035"/>
                </a:lnTo>
                <a:lnTo>
                  <a:pt x="8911760" y="9901517"/>
                </a:lnTo>
                <a:lnTo>
                  <a:pt x="7956912" y="10856366"/>
                </a:lnTo>
                <a:lnTo>
                  <a:pt x="7953428" y="10859848"/>
                </a:lnTo>
                <a:lnTo>
                  <a:pt x="9512008" y="12418426"/>
                </a:lnTo>
                <a:lnTo>
                  <a:pt x="8557160" y="13373273"/>
                </a:lnTo>
                <a:lnTo>
                  <a:pt x="600243" y="5416358"/>
                </a:lnTo>
                <a:lnTo>
                  <a:pt x="1252501" y="4764102"/>
                </a:lnTo>
                <a:lnTo>
                  <a:pt x="1555092" y="4461510"/>
                </a:lnTo>
                <a:lnTo>
                  <a:pt x="1558574" y="4458028"/>
                </a:lnTo>
                <a:lnTo>
                  <a:pt x="0" y="2899449"/>
                </a:lnTo>
                <a:lnTo>
                  <a:pt x="954847" y="1944600"/>
                </a:lnTo>
                <a:lnTo>
                  <a:pt x="1534804" y="2517592"/>
                </a:lnTo>
                <a:lnTo>
                  <a:pt x="2489652" y="1562744"/>
                </a:lnTo>
                <a:lnTo>
                  <a:pt x="5002268" y="4075357"/>
                </a:lnTo>
                <a:lnTo>
                  <a:pt x="5964084" y="3113543"/>
                </a:lnTo>
                <a:lnTo>
                  <a:pt x="4707780" y="1857236"/>
                </a:lnTo>
                <a:lnTo>
                  <a:pt x="4724356" y="1840658"/>
                </a:lnTo>
                <a:lnTo>
                  <a:pt x="5662624" y="902389"/>
                </a:lnTo>
                <a:lnTo>
                  <a:pt x="5666108" y="89890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66625196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Main_0">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CF371FCA-38F6-D94D-A4AC-3FCDE404E086}"/>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7" name="Текст 3">
            <a:extLst>
              <a:ext uri="{FF2B5EF4-FFF2-40B4-BE49-F238E27FC236}">
                <a16:creationId xmlns:a16="http://schemas.microsoft.com/office/drawing/2014/main" id="{47D0AE4B-1B6B-364E-A39A-AC9665C2B878}"/>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19" name="Рисунок 18">
            <a:extLst>
              <a:ext uri="{FF2B5EF4-FFF2-40B4-BE49-F238E27FC236}">
                <a16:creationId xmlns:a16="http://schemas.microsoft.com/office/drawing/2014/main" id="{77D69DA2-F2A2-134A-AA28-9693FCCC307D}"/>
              </a:ext>
            </a:extLst>
          </p:cNvPr>
          <p:cNvSpPr>
            <a:spLocks noGrp="1"/>
          </p:cNvSpPr>
          <p:nvPr>
            <p:ph type="pic" sz="quarter" idx="34"/>
          </p:nvPr>
        </p:nvSpPr>
        <p:spPr>
          <a:xfrm>
            <a:off x="0" y="172138"/>
            <a:ext cx="5233871" cy="6685862"/>
          </a:xfrm>
          <a:custGeom>
            <a:avLst/>
            <a:gdLst>
              <a:gd name="connsiteX0" fmla="*/ 1911944 w 10469104"/>
              <a:gd name="connsiteY0" fmla="*/ 0 h 13373273"/>
              <a:gd name="connsiteX1" fmla="*/ 9868861 w 10469104"/>
              <a:gd name="connsiteY1" fmla="*/ 7956915 h 13373273"/>
              <a:gd name="connsiteX2" fmla="*/ 9216603 w 10469104"/>
              <a:gd name="connsiteY2" fmla="*/ 8609171 h 13373273"/>
              <a:gd name="connsiteX3" fmla="*/ 8914012 w 10469104"/>
              <a:gd name="connsiteY3" fmla="*/ 8911763 h 13373273"/>
              <a:gd name="connsiteX4" fmla="*/ 8910530 w 10469104"/>
              <a:gd name="connsiteY4" fmla="*/ 8915245 h 13373273"/>
              <a:gd name="connsiteX5" fmla="*/ 10469104 w 10469104"/>
              <a:gd name="connsiteY5" fmla="*/ 10473824 h 13373273"/>
              <a:gd name="connsiteX6" fmla="*/ 9514257 w 10469104"/>
              <a:gd name="connsiteY6" fmla="*/ 11428673 h 13373273"/>
              <a:gd name="connsiteX7" fmla="*/ 8934300 w 10469104"/>
              <a:gd name="connsiteY7" fmla="*/ 10855681 h 13373273"/>
              <a:gd name="connsiteX8" fmla="*/ 7979452 w 10469104"/>
              <a:gd name="connsiteY8" fmla="*/ 11810529 h 13373273"/>
              <a:gd name="connsiteX9" fmla="*/ 5466836 w 10469104"/>
              <a:gd name="connsiteY9" fmla="*/ 9297916 h 13373273"/>
              <a:gd name="connsiteX10" fmla="*/ 4505020 w 10469104"/>
              <a:gd name="connsiteY10" fmla="*/ 10259730 h 13373273"/>
              <a:gd name="connsiteX11" fmla="*/ 5761324 w 10469104"/>
              <a:gd name="connsiteY11" fmla="*/ 11516037 h 13373273"/>
              <a:gd name="connsiteX12" fmla="*/ 5744748 w 10469104"/>
              <a:gd name="connsiteY12" fmla="*/ 11532615 h 13373273"/>
              <a:gd name="connsiteX13" fmla="*/ 4806480 w 10469104"/>
              <a:gd name="connsiteY13" fmla="*/ 12470884 h 13373273"/>
              <a:gd name="connsiteX14" fmla="*/ 4802996 w 10469104"/>
              <a:gd name="connsiteY14" fmla="*/ 12474366 h 13373273"/>
              <a:gd name="connsiteX15" fmla="*/ 5701900 w 10469104"/>
              <a:gd name="connsiteY15" fmla="*/ 13373273 h 13373273"/>
              <a:gd name="connsiteX16" fmla="*/ 3792206 w 10469104"/>
              <a:gd name="connsiteY16" fmla="*/ 13373273 h 13373273"/>
              <a:gd name="connsiteX17" fmla="*/ 0 w 10469104"/>
              <a:gd name="connsiteY17" fmla="*/ 9581067 h 13373273"/>
              <a:gd name="connsiteX18" fmla="*/ 0 w 10469104"/>
              <a:gd name="connsiteY18" fmla="*/ 3838043 h 13373273"/>
              <a:gd name="connsiteX19" fmla="*/ 19056 w 10469104"/>
              <a:gd name="connsiteY19" fmla="*/ 3857099 h 13373273"/>
              <a:gd name="connsiteX20" fmla="*/ 22536 w 10469104"/>
              <a:gd name="connsiteY20" fmla="*/ 3853612 h 13373273"/>
              <a:gd name="connsiteX21" fmla="*/ 977384 w 10469104"/>
              <a:gd name="connsiteY21" fmla="*/ 2898764 h 13373273"/>
              <a:gd name="connsiteX22" fmla="*/ 1553860 w 10469104"/>
              <a:gd name="connsiteY22" fmla="*/ 3475238 h 13373273"/>
              <a:gd name="connsiteX23" fmla="*/ 1557344 w 10469104"/>
              <a:gd name="connsiteY23" fmla="*/ 3471756 h 13373273"/>
              <a:gd name="connsiteX24" fmla="*/ 2512192 w 10469104"/>
              <a:gd name="connsiteY24" fmla="*/ 2516907 h 13373273"/>
              <a:gd name="connsiteX25" fmla="*/ 2515676 w 10469104"/>
              <a:gd name="connsiteY25" fmla="*/ 2513425 h 13373273"/>
              <a:gd name="connsiteX26" fmla="*/ 957096 w 10469104"/>
              <a:gd name="connsiteY26" fmla="*/ 954847 h 1337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69104" h="13373273">
                <a:moveTo>
                  <a:pt x="1911944" y="0"/>
                </a:moveTo>
                <a:lnTo>
                  <a:pt x="9868861" y="7956915"/>
                </a:lnTo>
                <a:lnTo>
                  <a:pt x="9216603" y="8609171"/>
                </a:lnTo>
                <a:lnTo>
                  <a:pt x="8914012" y="8911763"/>
                </a:lnTo>
                <a:lnTo>
                  <a:pt x="8910530" y="8915245"/>
                </a:lnTo>
                <a:lnTo>
                  <a:pt x="10469104" y="10473824"/>
                </a:lnTo>
                <a:lnTo>
                  <a:pt x="9514257" y="11428673"/>
                </a:lnTo>
                <a:lnTo>
                  <a:pt x="8934300" y="10855681"/>
                </a:lnTo>
                <a:lnTo>
                  <a:pt x="7979452" y="11810529"/>
                </a:lnTo>
                <a:lnTo>
                  <a:pt x="5466836" y="9297916"/>
                </a:lnTo>
                <a:lnTo>
                  <a:pt x="4505020" y="10259730"/>
                </a:lnTo>
                <a:lnTo>
                  <a:pt x="5761324" y="11516037"/>
                </a:lnTo>
                <a:lnTo>
                  <a:pt x="5744748" y="11532615"/>
                </a:lnTo>
                <a:lnTo>
                  <a:pt x="4806480" y="12470884"/>
                </a:lnTo>
                <a:lnTo>
                  <a:pt x="4802996" y="12474366"/>
                </a:lnTo>
                <a:lnTo>
                  <a:pt x="5701900" y="13373273"/>
                </a:lnTo>
                <a:lnTo>
                  <a:pt x="3792206" y="13373273"/>
                </a:lnTo>
                <a:lnTo>
                  <a:pt x="0" y="9581067"/>
                </a:lnTo>
                <a:lnTo>
                  <a:pt x="0" y="3838043"/>
                </a:lnTo>
                <a:lnTo>
                  <a:pt x="19056" y="3857099"/>
                </a:lnTo>
                <a:lnTo>
                  <a:pt x="22536" y="3853612"/>
                </a:lnTo>
                <a:lnTo>
                  <a:pt x="977384" y="2898764"/>
                </a:lnTo>
                <a:lnTo>
                  <a:pt x="1553860" y="3475238"/>
                </a:lnTo>
                <a:lnTo>
                  <a:pt x="1557344" y="3471756"/>
                </a:lnTo>
                <a:lnTo>
                  <a:pt x="2512192" y="2516907"/>
                </a:lnTo>
                <a:lnTo>
                  <a:pt x="2515676" y="2513425"/>
                </a:lnTo>
                <a:lnTo>
                  <a:pt x="957096" y="95484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8" name="Номер слайда 1">
            <a:extLst>
              <a:ext uri="{FF2B5EF4-FFF2-40B4-BE49-F238E27FC236}">
                <a16:creationId xmlns:a16="http://schemas.microsoft.com/office/drawing/2014/main" id="{10ED2FF9-F28C-9847-8DF6-E4B639E0F3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3135626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28" name="Рисунок 27">
            <a:extLst>
              <a:ext uri="{FF2B5EF4-FFF2-40B4-BE49-F238E27FC236}">
                <a16:creationId xmlns:a16="http://schemas.microsoft.com/office/drawing/2014/main" id="{3EA8684B-E14B-304D-8D4E-C30B17989706}"/>
              </a:ext>
            </a:extLst>
          </p:cNvPr>
          <p:cNvSpPr>
            <a:spLocks noGrp="1"/>
          </p:cNvSpPr>
          <p:nvPr>
            <p:ph type="pic" sz="quarter" idx="33"/>
          </p:nvPr>
        </p:nvSpPr>
        <p:spPr>
          <a:xfrm>
            <a:off x="6923871" y="10409"/>
            <a:ext cx="5268129" cy="6689606"/>
          </a:xfrm>
          <a:custGeom>
            <a:avLst/>
            <a:gdLst>
              <a:gd name="connsiteX0" fmla="*/ 4759714 w 10537630"/>
              <a:gd name="connsiteY0" fmla="*/ 0 h 13380761"/>
              <a:gd name="connsiteX1" fmla="*/ 6669410 w 10537630"/>
              <a:gd name="connsiteY1" fmla="*/ 0 h 13380761"/>
              <a:gd name="connsiteX2" fmla="*/ 10537630 w 10537630"/>
              <a:gd name="connsiteY2" fmla="*/ 3868219 h 13380761"/>
              <a:gd name="connsiteX3" fmla="*/ 10537630 w 10537630"/>
              <a:gd name="connsiteY3" fmla="*/ 9611242 h 13380761"/>
              <a:gd name="connsiteX4" fmla="*/ 10450050 w 10537630"/>
              <a:gd name="connsiteY4" fmla="*/ 9523662 h 13380761"/>
              <a:gd name="connsiteX5" fmla="*/ 10446566 w 10537630"/>
              <a:gd name="connsiteY5" fmla="*/ 9527149 h 13380761"/>
              <a:gd name="connsiteX6" fmla="*/ 10446570 w 10537630"/>
              <a:gd name="connsiteY6" fmla="*/ 9527149 h 13380761"/>
              <a:gd name="connsiteX7" fmla="*/ 9491722 w 10537630"/>
              <a:gd name="connsiteY7" fmla="*/ 10481997 h 13380761"/>
              <a:gd name="connsiteX8" fmla="*/ 8915246 w 10537630"/>
              <a:gd name="connsiteY8" fmla="*/ 9905523 h 13380761"/>
              <a:gd name="connsiteX9" fmla="*/ 8911762 w 10537630"/>
              <a:gd name="connsiteY9" fmla="*/ 9909005 h 13380761"/>
              <a:gd name="connsiteX10" fmla="*/ 7956914 w 10537630"/>
              <a:gd name="connsiteY10" fmla="*/ 10863854 h 13380761"/>
              <a:gd name="connsiteX11" fmla="*/ 7953430 w 10537630"/>
              <a:gd name="connsiteY11" fmla="*/ 10867336 h 13380761"/>
              <a:gd name="connsiteX12" fmla="*/ 9512006 w 10537630"/>
              <a:gd name="connsiteY12" fmla="*/ 12425914 h 13380761"/>
              <a:gd name="connsiteX13" fmla="*/ 8557158 w 10537630"/>
              <a:gd name="connsiteY13" fmla="*/ 13380761 h 13380761"/>
              <a:gd name="connsiteX14" fmla="*/ 600243 w 10537630"/>
              <a:gd name="connsiteY14" fmla="*/ 5423846 h 13380761"/>
              <a:gd name="connsiteX15" fmla="*/ 1252501 w 10537630"/>
              <a:gd name="connsiteY15" fmla="*/ 4771590 h 13380761"/>
              <a:gd name="connsiteX16" fmla="*/ 1555092 w 10537630"/>
              <a:gd name="connsiteY16" fmla="*/ 4468997 h 13380761"/>
              <a:gd name="connsiteX17" fmla="*/ 1558574 w 10537630"/>
              <a:gd name="connsiteY17" fmla="*/ 4465516 h 13380761"/>
              <a:gd name="connsiteX18" fmla="*/ 0 w 10537630"/>
              <a:gd name="connsiteY18" fmla="*/ 2906937 h 13380761"/>
              <a:gd name="connsiteX19" fmla="*/ 954847 w 10537630"/>
              <a:gd name="connsiteY19" fmla="*/ 1952088 h 13380761"/>
              <a:gd name="connsiteX20" fmla="*/ 1534804 w 10537630"/>
              <a:gd name="connsiteY20" fmla="*/ 2525080 h 13380761"/>
              <a:gd name="connsiteX21" fmla="*/ 2489652 w 10537630"/>
              <a:gd name="connsiteY21" fmla="*/ 1570232 h 13380761"/>
              <a:gd name="connsiteX22" fmla="*/ 5002266 w 10537630"/>
              <a:gd name="connsiteY22" fmla="*/ 4082845 h 13380761"/>
              <a:gd name="connsiteX23" fmla="*/ 5964082 w 10537630"/>
              <a:gd name="connsiteY23" fmla="*/ 3121031 h 13380761"/>
              <a:gd name="connsiteX24" fmla="*/ 4707778 w 10537630"/>
              <a:gd name="connsiteY24" fmla="*/ 1864724 h 13380761"/>
              <a:gd name="connsiteX25" fmla="*/ 4724358 w 10537630"/>
              <a:gd name="connsiteY25" fmla="*/ 1848146 h 13380761"/>
              <a:gd name="connsiteX26" fmla="*/ 5662626 w 10537630"/>
              <a:gd name="connsiteY26" fmla="*/ 909877 h 13380761"/>
              <a:gd name="connsiteX27" fmla="*/ 5666108 w 10537630"/>
              <a:gd name="connsiteY27" fmla="*/ 906395 h 1338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37630" h="13380761">
                <a:moveTo>
                  <a:pt x="4759714" y="0"/>
                </a:moveTo>
                <a:lnTo>
                  <a:pt x="6669410" y="0"/>
                </a:lnTo>
                <a:lnTo>
                  <a:pt x="10537630" y="3868219"/>
                </a:lnTo>
                <a:lnTo>
                  <a:pt x="10537630" y="9611242"/>
                </a:lnTo>
                <a:lnTo>
                  <a:pt x="10450050" y="9523662"/>
                </a:lnTo>
                <a:lnTo>
                  <a:pt x="10446566" y="9527149"/>
                </a:lnTo>
                <a:lnTo>
                  <a:pt x="10446570" y="9527149"/>
                </a:lnTo>
                <a:lnTo>
                  <a:pt x="9491722" y="10481997"/>
                </a:lnTo>
                <a:lnTo>
                  <a:pt x="8915246" y="9905523"/>
                </a:lnTo>
                <a:lnTo>
                  <a:pt x="8911762" y="9909005"/>
                </a:lnTo>
                <a:lnTo>
                  <a:pt x="7956914" y="10863854"/>
                </a:lnTo>
                <a:lnTo>
                  <a:pt x="7953430" y="10867336"/>
                </a:lnTo>
                <a:lnTo>
                  <a:pt x="9512006" y="12425914"/>
                </a:lnTo>
                <a:lnTo>
                  <a:pt x="8557158" y="13380761"/>
                </a:lnTo>
                <a:lnTo>
                  <a:pt x="600243" y="5423846"/>
                </a:lnTo>
                <a:lnTo>
                  <a:pt x="1252501" y="4771590"/>
                </a:lnTo>
                <a:lnTo>
                  <a:pt x="1555092" y="4468997"/>
                </a:lnTo>
                <a:lnTo>
                  <a:pt x="1558574" y="4465516"/>
                </a:lnTo>
                <a:lnTo>
                  <a:pt x="0" y="2906937"/>
                </a:lnTo>
                <a:lnTo>
                  <a:pt x="954847" y="1952088"/>
                </a:lnTo>
                <a:lnTo>
                  <a:pt x="1534804" y="2525080"/>
                </a:lnTo>
                <a:lnTo>
                  <a:pt x="2489652" y="1570232"/>
                </a:lnTo>
                <a:lnTo>
                  <a:pt x="5002266" y="4082845"/>
                </a:lnTo>
                <a:lnTo>
                  <a:pt x="5964082" y="3121031"/>
                </a:lnTo>
                <a:lnTo>
                  <a:pt x="4707778" y="1864724"/>
                </a:lnTo>
                <a:lnTo>
                  <a:pt x="4724358" y="1848146"/>
                </a:lnTo>
                <a:lnTo>
                  <a:pt x="5662626" y="909877"/>
                </a:lnTo>
                <a:lnTo>
                  <a:pt x="5666108" y="906395"/>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41455301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E8ACEEE-2A3F-1249-B0B4-E6AA3970C63A}"/>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4CD14C99-1C7B-3946-B8CF-7D43C3548F74}"/>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14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Jo;km</a:t>
            </a:r>
            <a:endParaRPr lang="en-US"/>
          </a:p>
          <a:p>
            <a:pPr marL="990501" lvl="1" indent="-457155">
              <a:lnSpc>
                <a:spcPct val="150000"/>
              </a:lnSpc>
            </a:pPr>
            <a:r>
              <a:rPr lang="en-US" err="1"/>
              <a:t>holi</a:t>
            </a:r>
            <a:endParaRPr lang="en-US"/>
          </a:p>
        </p:txBody>
      </p:sp>
      <p:sp>
        <p:nvSpPr>
          <p:cNvPr id="6" name="Номер слайда 1">
            <a:extLst>
              <a:ext uri="{FF2B5EF4-FFF2-40B4-BE49-F238E27FC236}">
                <a16:creationId xmlns:a16="http://schemas.microsoft.com/office/drawing/2014/main" id="{3635E497-001B-944C-B4D3-C7433B03EC6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9" name="Рисунок 8">
            <a:extLst>
              <a:ext uri="{FF2B5EF4-FFF2-40B4-BE49-F238E27FC236}">
                <a16:creationId xmlns:a16="http://schemas.microsoft.com/office/drawing/2014/main" id="{4EB5A4BE-EDF0-4741-B00A-08BD357B6B3F}"/>
              </a:ext>
            </a:extLst>
          </p:cNvPr>
          <p:cNvSpPr>
            <a:spLocks noGrp="1"/>
          </p:cNvSpPr>
          <p:nvPr>
            <p:ph type="pic" sz="quarter" idx="34"/>
          </p:nvPr>
        </p:nvSpPr>
        <p:spPr>
          <a:xfrm>
            <a:off x="4492" y="173963"/>
            <a:ext cx="5268129" cy="6689606"/>
          </a:xfrm>
          <a:custGeom>
            <a:avLst/>
            <a:gdLst>
              <a:gd name="connsiteX0" fmla="*/ 1980472 w 10537630"/>
              <a:gd name="connsiteY0" fmla="*/ 0 h 13380761"/>
              <a:gd name="connsiteX1" fmla="*/ 9937387 w 10537630"/>
              <a:gd name="connsiteY1" fmla="*/ 7956915 h 13380761"/>
              <a:gd name="connsiteX2" fmla="*/ 9285129 w 10537630"/>
              <a:gd name="connsiteY2" fmla="*/ 8609171 h 13380761"/>
              <a:gd name="connsiteX3" fmla="*/ 8982538 w 10537630"/>
              <a:gd name="connsiteY3" fmla="*/ 8911764 h 13380761"/>
              <a:gd name="connsiteX4" fmla="*/ 8979056 w 10537630"/>
              <a:gd name="connsiteY4" fmla="*/ 8915245 h 13380761"/>
              <a:gd name="connsiteX5" fmla="*/ 10537630 w 10537630"/>
              <a:gd name="connsiteY5" fmla="*/ 10473824 h 13380761"/>
              <a:gd name="connsiteX6" fmla="*/ 9582783 w 10537630"/>
              <a:gd name="connsiteY6" fmla="*/ 11428673 h 13380761"/>
              <a:gd name="connsiteX7" fmla="*/ 9002826 w 10537630"/>
              <a:gd name="connsiteY7" fmla="*/ 10855681 h 13380761"/>
              <a:gd name="connsiteX8" fmla="*/ 8047978 w 10537630"/>
              <a:gd name="connsiteY8" fmla="*/ 11810529 h 13380761"/>
              <a:gd name="connsiteX9" fmla="*/ 5535364 w 10537630"/>
              <a:gd name="connsiteY9" fmla="*/ 9297916 h 13380761"/>
              <a:gd name="connsiteX10" fmla="*/ 4573548 w 10537630"/>
              <a:gd name="connsiteY10" fmla="*/ 10259730 h 13380761"/>
              <a:gd name="connsiteX11" fmla="*/ 5829852 w 10537630"/>
              <a:gd name="connsiteY11" fmla="*/ 11516037 h 13380761"/>
              <a:gd name="connsiteX12" fmla="*/ 5813272 w 10537630"/>
              <a:gd name="connsiteY12" fmla="*/ 11532615 h 13380761"/>
              <a:gd name="connsiteX13" fmla="*/ 4875004 w 10537630"/>
              <a:gd name="connsiteY13" fmla="*/ 12470884 h 13380761"/>
              <a:gd name="connsiteX14" fmla="*/ 4871522 w 10537630"/>
              <a:gd name="connsiteY14" fmla="*/ 12474366 h 13380761"/>
              <a:gd name="connsiteX15" fmla="*/ 5777916 w 10537630"/>
              <a:gd name="connsiteY15" fmla="*/ 13380761 h 13380761"/>
              <a:gd name="connsiteX16" fmla="*/ 3868220 w 10537630"/>
              <a:gd name="connsiteY16" fmla="*/ 13380761 h 13380761"/>
              <a:gd name="connsiteX17" fmla="*/ 0 w 10537630"/>
              <a:gd name="connsiteY17" fmla="*/ 9512542 h 13380761"/>
              <a:gd name="connsiteX18" fmla="*/ 0 w 10537630"/>
              <a:gd name="connsiteY18" fmla="*/ 3769519 h 13380761"/>
              <a:gd name="connsiteX19" fmla="*/ 87580 w 10537630"/>
              <a:gd name="connsiteY19" fmla="*/ 3857099 h 13380761"/>
              <a:gd name="connsiteX20" fmla="*/ 91064 w 10537630"/>
              <a:gd name="connsiteY20" fmla="*/ 3853612 h 13380761"/>
              <a:gd name="connsiteX21" fmla="*/ 91060 w 10537630"/>
              <a:gd name="connsiteY21" fmla="*/ 3853612 h 13380761"/>
              <a:gd name="connsiteX22" fmla="*/ 1045908 w 10537630"/>
              <a:gd name="connsiteY22" fmla="*/ 2898764 h 13380761"/>
              <a:gd name="connsiteX23" fmla="*/ 1622384 w 10537630"/>
              <a:gd name="connsiteY23" fmla="*/ 3475238 h 13380761"/>
              <a:gd name="connsiteX24" fmla="*/ 1625868 w 10537630"/>
              <a:gd name="connsiteY24" fmla="*/ 3471756 h 13380761"/>
              <a:gd name="connsiteX25" fmla="*/ 2580716 w 10537630"/>
              <a:gd name="connsiteY25" fmla="*/ 2516907 h 13380761"/>
              <a:gd name="connsiteX26" fmla="*/ 2584200 w 10537630"/>
              <a:gd name="connsiteY26" fmla="*/ 2513425 h 13380761"/>
              <a:gd name="connsiteX27" fmla="*/ 1025624 w 10537630"/>
              <a:gd name="connsiteY27" fmla="*/ 954847 h 1338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37630" h="13380761">
                <a:moveTo>
                  <a:pt x="1980472" y="0"/>
                </a:moveTo>
                <a:lnTo>
                  <a:pt x="9937387" y="7956915"/>
                </a:lnTo>
                <a:lnTo>
                  <a:pt x="9285129" y="8609171"/>
                </a:lnTo>
                <a:lnTo>
                  <a:pt x="8982538" y="8911764"/>
                </a:lnTo>
                <a:lnTo>
                  <a:pt x="8979056" y="8915245"/>
                </a:lnTo>
                <a:lnTo>
                  <a:pt x="10537630" y="10473824"/>
                </a:lnTo>
                <a:lnTo>
                  <a:pt x="9582783" y="11428673"/>
                </a:lnTo>
                <a:lnTo>
                  <a:pt x="9002826" y="10855681"/>
                </a:lnTo>
                <a:lnTo>
                  <a:pt x="8047978" y="11810529"/>
                </a:lnTo>
                <a:lnTo>
                  <a:pt x="5535364" y="9297916"/>
                </a:lnTo>
                <a:lnTo>
                  <a:pt x="4573548" y="10259730"/>
                </a:lnTo>
                <a:lnTo>
                  <a:pt x="5829852" y="11516037"/>
                </a:lnTo>
                <a:lnTo>
                  <a:pt x="5813272" y="11532615"/>
                </a:lnTo>
                <a:lnTo>
                  <a:pt x="4875004" y="12470884"/>
                </a:lnTo>
                <a:lnTo>
                  <a:pt x="4871522" y="12474366"/>
                </a:lnTo>
                <a:lnTo>
                  <a:pt x="5777916" y="13380761"/>
                </a:lnTo>
                <a:lnTo>
                  <a:pt x="3868220" y="13380761"/>
                </a:lnTo>
                <a:lnTo>
                  <a:pt x="0" y="9512542"/>
                </a:lnTo>
                <a:lnTo>
                  <a:pt x="0" y="3769519"/>
                </a:lnTo>
                <a:lnTo>
                  <a:pt x="87580" y="3857099"/>
                </a:lnTo>
                <a:lnTo>
                  <a:pt x="91064" y="3853612"/>
                </a:lnTo>
                <a:lnTo>
                  <a:pt x="91060" y="3853612"/>
                </a:lnTo>
                <a:lnTo>
                  <a:pt x="1045908" y="2898764"/>
                </a:lnTo>
                <a:lnTo>
                  <a:pt x="1622384" y="3475238"/>
                </a:lnTo>
                <a:lnTo>
                  <a:pt x="1625868" y="3471756"/>
                </a:lnTo>
                <a:lnTo>
                  <a:pt x="2580716" y="2516907"/>
                </a:lnTo>
                <a:lnTo>
                  <a:pt x="2584200" y="2513425"/>
                </a:lnTo>
                <a:lnTo>
                  <a:pt x="1025624" y="95484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238205215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Main_0">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86C3B7DE-4946-4A42-A5F8-75AF78CFB7E8}"/>
              </a:ext>
            </a:extLst>
          </p:cNvPr>
          <p:cNvSpPr>
            <a:spLocks noGrp="1"/>
          </p:cNvSpPr>
          <p:nvPr>
            <p:ph type="pic" sz="quarter" idx="32"/>
          </p:nvPr>
        </p:nvSpPr>
        <p:spPr>
          <a:xfrm>
            <a:off x="2882618" y="1505137"/>
            <a:ext cx="9309203" cy="5352862"/>
          </a:xfrm>
          <a:custGeom>
            <a:avLst/>
            <a:gdLst>
              <a:gd name="connsiteX0" fmla="*/ 18620830 w 18620830"/>
              <a:gd name="connsiteY0" fmla="*/ 0 h 10706963"/>
              <a:gd name="connsiteX1" fmla="*/ 18620830 w 18620830"/>
              <a:gd name="connsiteY1" fmla="*/ 8427961 h 10706963"/>
              <a:gd name="connsiteX2" fmla="*/ 14657342 w 18620830"/>
              <a:gd name="connsiteY2" fmla="*/ 10706963 h 10706963"/>
              <a:gd name="connsiteX3" fmla="*/ 0 w 18620830"/>
              <a:gd name="connsiteY3" fmla="*/ 10706963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18620830" y="0"/>
                </a:moveTo>
                <a:lnTo>
                  <a:pt x="18620830" y="8427961"/>
                </a:lnTo>
                <a:lnTo>
                  <a:pt x="14657342" y="10706963"/>
                </a:lnTo>
                <a:lnTo>
                  <a:pt x="0" y="10706963"/>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Ggdhtj</a:t>
            </a:r>
            <a:endParaRPr lang="en-US"/>
          </a:p>
          <a:p>
            <a:pPr marL="990501" lvl="1" indent="-457155">
              <a:lnSpc>
                <a:spcPct val="150000"/>
              </a:lnSpc>
            </a:pPr>
            <a:r>
              <a:rPr lang="en-US" err="1"/>
              <a:t>dhfjft</a:t>
            </a:r>
            <a:endParaRPr lang="en-US"/>
          </a:p>
        </p:txBody>
      </p:sp>
    </p:spTree>
    <p:extLst>
      <p:ext uri="{BB962C8B-B14F-4D97-AF65-F5344CB8AC3E}">
        <p14:creationId xmlns:p14="http://schemas.microsoft.com/office/powerpoint/2010/main" val="224338419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Main_0">
    <p:spTree>
      <p:nvGrpSpPr>
        <p:cNvPr id="1" name=""/>
        <p:cNvGrpSpPr/>
        <p:nvPr/>
      </p:nvGrpSpPr>
      <p:grpSpPr>
        <a:xfrm>
          <a:off x="0" y="0"/>
          <a:ext cx="0" cy="0"/>
          <a:chOff x="0" y="0"/>
          <a:chExt cx="0" cy="0"/>
        </a:xfrm>
      </p:grpSpPr>
      <p:sp>
        <p:nvSpPr>
          <p:cNvPr id="16" name="Рисунок 15">
            <a:extLst>
              <a:ext uri="{FF2B5EF4-FFF2-40B4-BE49-F238E27FC236}">
                <a16:creationId xmlns:a16="http://schemas.microsoft.com/office/drawing/2014/main" id="{38D31F3D-268D-E94B-B115-0D523DC5BB73}"/>
              </a:ext>
            </a:extLst>
          </p:cNvPr>
          <p:cNvSpPr>
            <a:spLocks noGrp="1"/>
          </p:cNvSpPr>
          <p:nvPr>
            <p:ph type="pic" sz="quarter" idx="33"/>
          </p:nvPr>
        </p:nvSpPr>
        <p:spPr>
          <a:xfrm>
            <a:off x="0" y="0"/>
            <a:ext cx="9309203" cy="5352862"/>
          </a:xfrm>
          <a:custGeom>
            <a:avLst/>
            <a:gdLst>
              <a:gd name="connsiteX0" fmla="*/ 3963488 w 18620830"/>
              <a:gd name="connsiteY0" fmla="*/ 0 h 10706963"/>
              <a:gd name="connsiteX1" fmla="*/ 18620830 w 18620830"/>
              <a:gd name="connsiteY1" fmla="*/ 0 h 10706963"/>
              <a:gd name="connsiteX2" fmla="*/ 0 w 18620830"/>
              <a:gd name="connsiteY2" fmla="*/ 10706963 h 10706963"/>
              <a:gd name="connsiteX3" fmla="*/ 0 w 18620830"/>
              <a:gd name="connsiteY3" fmla="*/ 2279002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3963488" y="0"/>
                </a:moveTo>
                <a:lnTo>
                  <a:pt x="18620830" y="0"/>
                </a:lnTo>
                <a:lnTo>
                  <a:pt x="0" y="10706963"/>
                </a:lnTo>
                <a:lnTo>
                  <a:pt x="0" y="22790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Grhrthtrdr</a:t>
            </a:r>
            <a:endParaRPr lang="en-US"/>
          </a:p>
          <a:p>
            <a:pPr marL="990501" lvl="1" indent="-457155">
              <a:lnSpc>
                <a:spcPct val="150000"/>
              </a:lnSpc>
            </a:pPr>
            <a:r>
              <a:rPr lang="en-US" err="1"/>
              <a:t>Sgfgh</a:t>
            </a:r>
            <a:endParaRPr lang="en-US"/>
          </a:p>
          <a:p>
            <a:pPr marL="0" lvl="0" indent="0">
              <a:lnSpc>
                <a:spcPct val="150000"/>
              </a:lnSpc>
              <a:buNone/>
            </a:pP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63616516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Fserhhrt</a:t>
            </a:r>
            <a:endParaRPr lang="en-US"/>
          </a:p>
          <a:p>
            <a:pPr marL="990501" lvl="1" indent="-457155">
              <a:lnSpc>
                <a:spcPct val="150000"/>
              </a:lnSpc>
            </a:pPr>
            <a:r>
              <a:rPr lang="en-US" err="1"/>
              <a:t>esegh</a:t>
            </a:r>
            <a:endParaRPr lang="en-US"/>
          </a:p>
        </p:txBody>
      </p:sp>
      <p:sp>
        <p:nvSpPr>
          <p:cNvPr id="14" name="Рисунок 13">
            <a:extLst>
              <a:ext uri="{FF2B5EF4-FFF2-40B4-BE49-F238E27FC236}">
                <a16:creationId xmlns:a16="http://schemas.microsoft.com/office/drawing/2014/main" id="{7D419CE3-ABBF-0E4A-8BB0-2D49C8F7FE48}"/>
              </a:ext>
            </a:extLst>
          </p:cNvPr>
          <p:cNvSpPr>
            <a:spLocks noGrp="1"/>
          </p:cNvSpPr>
          <p:nvPr>
            <p:ph type="pic" sz="quarter" idx="33"/>
          </p:nvPr>
        </p:nvSpPr>
        <p:spPr>
          <a:xfrm>
            <a:off x="4433283" y="1044987"/>
            <a:ext cx="7758718" cy="5813014"/>
          </a:xfrm>
          <a:custGeom>
            <a:avLst/>
            <a:gdLst>
              <a:gd name="connsiteX0" fmla="*/ 15519457 w 15519457"/>
              <a:gd name="connsiteY0" fmla="*/ 0 h 11627375"/>
              <a:gd name="connsiteX1" fmla="*/ 15519457 w 15519457"/>
              <a:gd name="connsiteY1" fmla="*/ 8474273 h 11627375"/>
              <a:gd name="connsiteX2" fmla="*/ 10058125 w 15519457"/>
              <a:gd name="connsiteY2" fmla="*/ 11627375 h 11627375"/>
              <a:gd name="connsiteX3" fmla="*/ 44441 w 15519457"/>
              <a:gd name="connsiteY3" fmla="*/ 11627375 h 11627375"/>
              <a:gd name="connsiteX4" fmla="*/ 27796 w 15519457"/>
              <a:gd name="connsiteY4" fmla="*/ 11531973 h 11627375"/>
              <a:gd name="connsiteX5" fmla="*/ 1835349 w 15519457"/>
              <a:gd name="connsiteY5" fmla="*/ 7900525 h 1162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9457" h="11627375">
                <a:moveTo>
                  <a:pt x="15519457" y="0"/>
                </a:moveTo>
                <a:lnTo>
                  <a:pt x="15519457" y="8474273"/>
                </a:lnTo>
                <a:lnTo>
                  <a:pt x="10058125" y="11627375"/>
                </a:lnTo>
                <a:lnTo>
                  <a:pt x="44441" y="11627375"/>
                </a:lnTo>
                <a:lnTo>
                  <a:pt x="27796" y="11531973"/>
                </a:lnTo>
                <a:cubicBezTo>
                  <a:pt x="-148288" y="10112865"/>
                  <a:pt x="519052" y="8660493"/>
                  <a:pt x="1835349" y="7900525"/>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76749456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Main_0">
    <p:spTree>
      <p:nvGrpSpPr>
        <p:cNvPr id="1" name=""/>
        <p:cNvGrpSpPr/>
        <p:nvPr/>
      </p:nvGrpSpPr>
      <p:grpSpPr>
        <a:xfrm>
          <a:off x="0" y="0"/>
          <a:ext cx="0" cy="0"/>
          <a:chOff x="0" y="0"/>
          <a:chExt cx="0" cy="0"/>
        </a:xfrm>
      </p:grpSpPr>
      <p:sp>
        <p:nvSpPr>
          <p:cNvPr id="15" name="Рисунок 14">
            <a:extLst>
              <a:ext uri="{FF2B5EF4-FFF2-40B4-BE49-F238E27FC236}">
                <a16:creationId xmlns:a16="http://schemas.microsoft.com/office/drawing/2014/main" id="{329754BE-ACA2-7143-A9BB-E7735212A3C4}"/>
              </a:ext>
            </a:extLst>
          </p:cNvPr>
          <p:cNvSpPr>
            <a:spLocks noGrp="1"/>
          </p:cNvSpPr>
          <p:nvPr>
            <p:ph type="pic" sz="quarter" idx="34"/>
          </p:nvPr>
        </p:nvSpPr>
        <p:spPr>
          <a:xfrm>
            <a:off x="0" y="0"/>
            <a:ext cx="7758718" cy="3927123"/>
          </a:xfrm>
          <a:custGeom>
            <a:avLst/>
            <a:gdLst>
              <a:gd name="connsiteX0" fmla="*/ 5461332 w 15519457"/>
              <a:gd name="connsiteY0" fmla="*/ 0 h 7855155"/>
              <a:gd name="connsiteX1" fmla="*/ 15475016 w 15519457"/>
              <a:gd name="connsiteY1" fmla="*/ 0 h 7855155"/>
              <a:gd name="connsiteX2" fmla="*/ 15491661 w 15519457"/>
              <a:gd name="connsiteY2" fmla="*/ 95402 h 7855155"/>
              <a:gd name="connsiteX3" fmla="*/ 13684108 w 15519457"/>
              <a:gd name="connsiteY3" fmla="*/ 3726850 h 7855155"/>
              <a:gd name="connsiteX4" fmla="*/ 10282506 w 15519457"/>
              <a:gd name="connsiteY4" fmla="*/ 5690767 h 7855155"/>
              <a:gd name="connsiteX5" fmla="*/ 10263297 w 15519457"/>
              <a:gd name="connsiteY5" fmla="*/ 5580673 h 7855155"/>
              <a:gd name="connsiteX6" fmla="*/ 9995820 w 15519457"/>
              <a:gd name="connsiteY6" fmla="*/ 4898249 h 7855155"/>
              <a:gd name="connsiteX7" fmla="*/ 8054797 w 15519457"/>
              <a:gd name="connsiteY7" fmla="*/ 3685332 h 7855155"/>
              <a:gd name="connsiteX8" fmla="*/ 6666611 w 15519457"/>
              <a:gd name="connsiteY8" fmla="*/ 4006184 h 7855155"/>
              <a:gd name="connsiteX9" fmla="*/ 0 w 15519457"/>
              <a:gd name="connsiteY9" fmla="*/ 7855155 h 7855155"/>
              <a:gd name="connsiteX10" fmla="*/ 0 w 15519457"/>
              <a:gd name="connsiteY10" fmla="*/ 3153102 h 78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9457" h="7855155">
                <a:moveTo>
                  <a:pt x="5461332" y="0"/>
                </a:moveTo>
                <a:lnTo>
                  <a:pt x="15475016" y="0"/>
                </a:lnTo>
                <a:lnTo>
                  <a:pt x="15491661" y="95402"/>
                </a:lnTo>
                <a:cubicBezTo>
                  <a:pt x="15667745" y="1514510"/>
                  <a:pt x="15000405" y="2966882"/>
                  <a:pt x="13684108" y="3726850"/>
                </a:cubicBezTo>
                <a:lnTo>
                  <a:pt x="10282506" y="5690767"/>
                </a:lnTo>
                <a:lnTo>
                  <a:pt x="10263297" y="5580673"/>
                </a:lnTo>
                <a:cubicBezTo>
                  <a:pt x="10210495" y="5346797"/>
                  <a:pt x="10122008" y="5116812"/>
                  <a:pt x="9995820" y="4898249"/>
                </a:cubicBezTo>
                <a:cubicBezTo>
                  <a:pt x="9575198" y="4169705"/>
                  <a:pt x="8835220" y="3740489"/>
                  <a:pt x="8054797" y="3685332"/>
                </a:cubicBezTo>
                <a:cubicBezTo>
                  <a:pt x="7586543" y="3652238"/>
                  <a:pt x="7103731" y="3753807"/>
                  <a:pt x="6666611" y="4006184"/>
                </a:cubicBezTo>
                <a:lnTo>
                  <a:pt x="0" y="7855155"/>
                </a:lnTo>
                <a:lnTo>
                  <a:pt x="0" y="31531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Ergh</a:t>
            </a:r>
            <a:endParaRPr lang="en-US"/>
          </a:p>
          <a:p>
            <a:pPr marL="990501" lvl="1" indent="-457155">
              <a:lnSpc>
                <a:spcPct val="150000"/>
              </a:lnSpc>
            </a:pPr>
            <a:r>
              <a:rPr lang="en-US" err="1"/>
              <a:t>wafgh</a:t>
            </a: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401945012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Fghhh</a:t>
            </a:r>
            <a:endParaRPr lang="en-US"/>
          </a:p>
          <a:p>
            <a:pPr marL="990501" lvl="1" indent="-457155">
              <a:lnSpc>
                <a:spcPct val="150000"/>
              </a:lnSpc>
            </a:pPr>
            <a:r>
              <a:rPr lang="en-US" err="1"/>
              <a:t>fghh</a:t>
            </a:r>
            <a:endParaRPr lang="en-US"/>
          </a:p>
        </p:txBody>
      </p:sp>
      <p:sp>
        <p:nvSpPr>
          <p:cNvPr id="13" name="Рисунок 12">
            <a:extLst>
              <a:ext uri="{FF2B5EF4-FFF2-40B4-BE49-F238E27FC236}">
                <a16:creationId xmlns:a16="http://schemas.microsoft.com/office/drawing/2014/main" id="{A4B4C631-3A5B-3C4A-81A2-AA1AFDB7139C}"/>
              </a:ext>
            </a:extLst>
          </p:cNvPr>
          <p:cNvSpPr>
            <a:spLocks noGrp="1"/>
          </p:cNvSpPr>
          <p:nvPr>
            <p:ph type="pic" sz="quarter" idx="36"/>
          </p:nvPr>
        </p:nvSpPr>
        <p:spPr>
          <a:xfrm>
            <a:off x="6527991" y="9448"/>
            <a:ext cx="5664009" cy="5870227"/>
          </a:xfrm>
          <a:custGeom>
            <a:avLst/>
            <a:gdLst>
              <a:gd name="connsiteX0" fmla="*/ 10427802 w 11329494"/>
              <a:gd name="connsiteY0" fmla="*/ 0 h 11741814"/>
              <a:gd name="connsiteX1" fmla="*/ 11329494 w 11329494"/>
              <a:gd name="connsiteY1" fmla="*/ 0 h 11741814"/>
              <a:gd name="connsiteX2" fmla="*/ 11329494 w 11329494"/>
              <a:gd name="connsiteY2" fmla="*/ 7855628 h 11741814"/>
              <a:gd name="connsiteX3" fmla="*/ 5441120 w 11329494"/>
              <a:gd name="connsiteY3" fmla="*/ 11255282 h 11741814"/>
              <a:gd name="connsiteX4" fmla="*/ 486533 w 11329494"/>
              <a:gd name="connsiteY4" fmla="*/ 9927704 h 11741814"/>
              <a:gd name="connsiteX5" fmla="*/ 486534 w 11329494"/>
              <a:gd name="connsiteY5" fmla="*/ 9927705 h 11741814"/>
              <a:gd name="connsiteX6" fmla="*/ 1814112 w 11329494"/>
              <a:gd name="connsiteY6" fmla="*/ 4973117 h 1174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9494" h="11741814">
                <a:moveTo>
                  <a:pt x="10427802" y="0"/>
                </a:moveTo>
                <a:lnTo>
                  <a:pt x="11329494" y="0"/>
                </a:lnTo>
                <a:lnTo>
                  <a:pt x="11329494" y="7855628"/>
                </a:lnTo>
                <a:lnTo>
                  <a:pt x="5441120" y="11255282"/>
                </a:lnTo>
                <a:cubicBezTo>
                  <a:pt x="3706351" y="12256852"/>
                  <a:pt x="1488104" y="11662476"/>
                  <a:pt x="486533" y="9927704"/>
                </a:cubicBezTo>
                <a:lnTo>
                  <a:pt x="486534" y="9927705"/>
                </a:lnTo>
                <a:cubicBezTo>
                  <a:pt x="-515038" y="8192933"/>
                  <a:pt x="79340" y="5974688"/>
                  <a:pt x="1814112" y="4973117"/>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388774771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Fghh</a:t>
            </a:r>
            <a:endParaRPr lang="en-US"/>
          </a:p>
          <a:p>
            <a:pPr marL="990501" lvl="1" indent="-457155">
              <a:lnSpc>
                <a:spcPct val="150000"/>
              </a:lnSpc>
            </a:pPr>
            <a:r>
              <a:rPr lang="en-US" err="1"/>
              <a:t>sgf</a:t>
            </a: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1" name="Рисунок 10">
            <a:extLst>
              <a:ext uri="{FF2B5EF4-FFF2-40B4-BE49-F238E27FC236}">
                <a16:creationId xmlns:a16="http://schemas.microsoft.com/office/drawing/2014/main" id="{CCD0BBBE-5176-4940-8068-949975BB3A95}"/>
              </a:ext>
            </a:extLst>
          </p:cNvPr>
          <p:cNvSpPr>
            <a:spLocks noGrp="1"/>
          </p:cNvSpPr>
          <p:nvPr>
            <p:ph type="pic" sz="quarter" idx="36"/>
          </p:nvPr>
        </p:nvSpPr>
        <p:spPr>
          <a:xfrm>
            <a:off x="1" y="1917007"/>
            <a:ext cx="6001135" cy="4940993"/>
          </a:xfrm>
          <a:custGeom>
            <a:avLst/>
            <a:gdLst>
              <a:gd name="connsiteX0" fmla="*/ 8454026 w 12003833"/>
              <a:gd name="connsiteY0" fmla="*/ 910 h 9883130"/>
              <a:gd name="connsiteX1" fmla="*/ 11517302 w 12003833"/>
              <a:gd name="connsiteY1" fmla="*/ 1814109 h 9883130"/>
              <a:gd name="connsiteX2" fmla="*/ 11517300 w 12003833"/>
              <a:gd name="connsiteY2" fmla="*/ 1814110 h 9883130"/>
              <a:gd name="connsiteX3" fmla="*/ 10189722 w 12003833"/>
              <a:gd name="connsiteY3" fmla="*/ 6768697 h 9883130"/>
              <a:gd name="connsiteX4" fmla="*/ 4795366 w 12003833"/>
              <a:gd name="connsiteY4" fmla="*/ 9883130 h 9883130"/>
              <a:gd name="connsiteX5" fmla="*/ 0 w 12003833"/>
              <a:gd name="connsiteY5" fmla="*/ 9883130 h 9883130"/>
              <a:gd name="connsiteX6" fmla="*/ 0 w 12003833"/>
              <a:gd name="connsiteY6" fmla="*/ 4275516 h 9883130"/>
              <a:gd name="connsiteX7" fmla="*/ 6562712 w 12003833"/>
              <a:gd name="connsiteY7" fmla="*/ 486532 h 9883130"/>
              <a:gd name="connsiteX8" fmla="*/ 8454026 w 12003833"/>
              <a:gd name="connsiteY8" fmla="*/ 910 h 988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3833" h="9883130">
                <a:moveTo>
                  <a:pt x="8454026" y="910"/>
                </a:moveTo>
                <a:cubicBezTo>
                  <a:pt x="9678762" y="28349"/>
                  <a:pt x="10860022" y="675666"/>
                  <a:pt x="11517302" y="1814109"/>
                </a:cubicBezTo>
                <a:lnTo>
                  <a:pt x="11517300" y="1814110"/>
                </a:lnTo>
                <a:cubicBezTo>
                  <a:pt x="12518872" y="3548883"/>
                  <a:pt x="11924494" y="5767126"/>
                  <a:pt x="10189722" y="6768697"/>
                </a:cubicBezTo>
                <a:lnTo>
                  <a:pt x="4795366" y="9883130"/>
                </a:lnTo>
                <a:lnTo>
                  <a:pt x="0" y="9883130"/>
                </a:lnTo>
                <a:lnTo>
                  <a:pt x="0" y="4275516"/>
                </a:lnTo>
                <a:lnTo>
                  <a:pt x="6562712" y="486532"/>
                </a:lnTo>
                <a:cubicBezTo>
                  <a:pt x="7159040" y="142242"/>
                  <a:pt x="7812498" y="-13465"/>
                  <a:pt x="8454026" y="910"/>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42213969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1016000"/>
          </a:xfrm>
          <a:prstGeom prst="rect">
            <a:avLst/>
          </a:prstGeom>
        </p:spPr>
        <p:txBody>
          <a:bodyPr lIns="0" tIns="46800" rIns="0" bIns="46800" anchor="t"/>
          <a:lstStyle>
            <a:lvl1pPr>
              <a:lnSpc>
                <a:spcPct val="100000"/>
              </a:lnSpc>
              <a:spcAft>
                <a:spcPct val="0"/>
              </a:spcAft>
              <a:defRPr baseline="0">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B6C945F7-6C64-1E4A-8BA6-40D142064810}"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9" name="Content Placeholder 2"/>
          <p:cNvSpPr>
            <a:spLocks noGrp="1"/>
          </p:cNvSpPr>
          <p:nvPr>
            <p:ph idx="1" hasCustomPrompt="1"/>
          </p:nvPr>
        </p:nvSpPr>
        <p:spPr>
          <a:xfrm>
            <a:off x="7112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717800"/>
            <a:ext cx="5181600" cy="36576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177641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8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Sgtghh</a:t>
            </a:r>
            <a:endParaRPr lang="en-US"/>
          </a:p>
          <a:p>
            <a:pPr marL="990501" lvl="1" indent="-457155">
              <a:lnSpc>
                <a:spcPct val="150000"/>
              </a:lnSpc>
            </a:pPr>
            <a:r>
              <a:rPr lang="en-US" err="1"/>
              <a:t>fghj</a:t>
            </a:r>
            <a:endParaRPr lang="en-US"/>
          </a:p>
        </p:txBody>
      </p:sp>
      <p:sp>
        <p:nvSpPr>
          <p:cNvPr id="22" name="Рисунок 21">
            <a:extLst>
              <a:ext uri="{FF2B5EF4-FFF2-40B4-BE49-F238E27FC236}">
                <a16:creationId xmlns:a16="http://schemas.microsoft.com/office/drawing/2014/main" id="{2669C9EF-466F-874D-B704-259021C309DF}"/>
              </a:ext>
            </a:extLst>
          </p:cNvPr>
          <p:cNvSpPr>
            <a:spLocks noGrp="1"/>
          </p:cNvSpPr>
          <p:nvPr>
            <p:ph type="pic" sz="quarter" idx="36"/>
          </p:nvPr>
        </p:nvSpPr>
        <p:spPr>
          <a:xfrm>
            <a:off x="5916004" y="9448"/>
            <a:ext cx="6275997" cy="5060500"/>
          </a:xfrm>
          <a:custGeom>
            <a:avLst/>
            <a:gdLst>
              <a:gd name="connsiteX0" fmla="*/ 6631535 w 12553629"/>
              <a:gd name="connsiteY0" fmla="*/ 0 h 10122171"/>
              <a:gd name="connsiteX1" fmla="*/ 12553629 w 12553629"/>
              <a:gd name="connsiteY1" fmla="*/ 0 h 10122171"/>
              <a:gd name="connsiteX2" fmla="*/ 12553629 w 12553629"/>
              <a:gd name="connsiteY2" fmla="*/ 5794720 h 10122171"/>
              <a:gd name="connsiteX3" fmla="*/ 5985231 w 12553629"/>
              <a:gd name="connsiteY3" fmla="*/ 9586986 h 10122171"/>
              <a:gd name="connsiteX4" fmla="*/ 535185 w 12553629"/>
              <a:gd name="connsiteY4" fmla="*/ 8126650 h 10122171"/>
              <a:gd name="connsiteX5" fmla="*/ 535186 w 12553629"/>
              <a:gd name="connsiteY5" fmla="*/ 8126651 h 10122171"/>
              <a:gd name="connsiteX6" fmla="*/ 1995521 w 12553629"/>
              <a:gd name="connsiteY6" fmla="*/ 2676604 h 1012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3629" h="10122171">
                <a:moveTo>
                  <a:pt x="6631535" y="0"/>
                </a:moveTo>
                <a:lnTo>
                  <a:pt x="12553629" y="0"/>
                </a:lnTo>
                <a:lnTo>
                  <a:pt x="12553629" y="5794720"/>
                </a:lnTo>
                <a:lnTo>
                  <a:pt x="5985231" y="9586986"/>
                </a:lnTo>
                <a:cubicBezTo>
                  <a:pt x="4076984" y="10688712"/>
                  <a:pt x="1636914" y="10034900"/>
                  <a:pt x="535185" y="8126650"/>
                </a:cubicBezTo>
                <a:lnTo>
                  <a:pt x="535186" y="8126651"/>
                </a:lnTo>
                <a:cubicBezTo>
                  <a:pt x="-566542" y="6218402"/>
                  <a:pt x="87273" y="3778333"/>
                  <a:pt x="1995521" y="2676604"/>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201976747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Fghj</a:t>
            </a:r>
            <a:endParaRPr lang="en-US"/>
          </a:p>
          <a:p>
            <a:pPr marL="990501" lvl="1" indent="-457155">
              <a:lnSpc>
                <a:spcPct val="150000"/>
              </a:lnSpc>
            </a:pPr>
            <a:r>
              <a:rPr lang="en-US" err="1"/>
              <a:t>hyjf</a:t>
            </a:r>
            <a:endParaRPr lang="en-US"/>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20" name="Рисунок 19">
            <a:extLst>
              <a:ext uri="{FF2B5EF4-FFF2-40B4-BE49-F238E27FC236}">
                <a16:creationId xmlns:a16="http://schemas.microsoft.com/office/drawing/2014/main" id="{85DD1F63-B697-164C-89D5-B273B1F1EADB}"/>
              </a:ext>
            </a:extLst>
          </p:cNvPr>
          <p:cNvSpPr>
            <a:spLocks noGrp="1"/>
          </p:cNvSpPr>
          <p:nvPr>
            <p:ph type="pic" sz="quarter" idx="37"/>
          </p:nvPr>
        </p:nvSpPr>
        <p:spPr>
          <a:xfrm>
            <a:off x="0" y="1671444"/>
            <a:ext cx="5268520" cy="5186556"/>
          </a:xfrm>
          <a:custGeom>
            <a:avLst/>
            <a:gdLst>
              <a:gd name="connsiteX0" fmla="*/ 6633624 w 10538412"/>
              <a:gd name="connsiteY0" fmla="*/ 1001 h 10374312"/>
              <a:gd name="connsiteX1" fmla="*/ 10003228 w 10538412"/>
              <a:gd name="connsiteY1" fmla="*/ 1995520 h 10374312"/>
              <a:gd name="connsiteX2" fmla="*/ 10003226 w 10538412"/>
              <a:gd name="connsiteY2" fmla="*/ 1995521 h 10374312"/>
              <a:gd name="connsiteX3" fmla="*/ 8542890 w 10538412"/>
              <a:gd name="connsiteY3" fmla="*/ 7445568 h 10374312"/>
              <a:gd name="connsiteX4" fmla="*/ 3470157 w 10538412"/>
              <a:gd name="connsiteY4" fmla="*/ 10374312 h 10374312"/>
              <a:gd name="connsiteX5" fmla="*/ 0 w 10538412"/>
              <a:gd name="connsiteY5" fmla="*/ 10374312 h 10374312"/>
              <a:gd name="connsiteX6" fmla="*/ 0 w 10538412"/>
              <a:gd name="connsiteY6" fmla="*/ 3163966 h 10374312"/>
              <a:gd name="connsiteX7" fmla="*/ 4553178 w 10538412"/>
              <a:gd name="connsiteY7" fmla="*/ 535187 h 10374312"/>
              <a:gd name="connsiteX8" fmla="*/ 6633624 w 10538412"/>
              <a:gd name="connsiteY8" fmla="*/ 1001 h 1037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412" h="10374312">
                <a:moveTo>
                  <a:pt x="6633624" y="1001"/>
                </a:moveTo>
                <a:cubicBezTo>
                  <a:pt x="7980834" y="31184"/>
                  <a:pt x="9280220" y="743233"/>
                  <a:pt x="10003228" y="1995520"/>
                </a:cubicBezTo>
                <a:lnTo>
                  <a:pt x="10003226" y="1995521"/>
                </a:lnTo>
                <a:cubicBezTo>
                  <a:pt x="11104954" y="3903771"/>
                  <a:pt x="10451140" y="6343840"/>
                  <a:pt x="8542890" y="7445568"/>
                </a:cubicBezTo>
                <a:lnTo>
                  <a:pt x="3470157" y="10374312"/>
                </a:lnTo>
                <a:lnTo>
                  <a:pt x="0" y="10374312"/>
                </a:lnTo>
                <a:lnTo>
                  <a:pt x="0" y="3163966"/>
                </a:lnTo>
                <a:lnTo>
                  <a:pt x="4553178" y="535187"/>
                </a:lnTo>
                <a:cubicBezTo>
                  <a:pt x="5209141" y="156468"/>
                  <a:pt x="5927944" y="-14810"/>
                  <a:pt x="6633624" y="1001"/>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Tree>
    <p:extLst>
      <p:ext uri="{BB962C8B-B14F-4D97-AF65-F5344CB8AC3E}">
        <p14:creationId xmlns:p14="http://schemas.microsoft.com/office/powerpoint/2010/main" val="211005989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Main_0">
    <p:spTree>
      <p:nvGrpSpPr>
        <p:cNvPr id="1" name=""/>
        <p:cNvGrpSpPr/>
        <p:nvPr/>
      </p:nvGrpSpPr>
      <p:grpSpPr>
        <a:xfrm>
          <a:off x="0" y="0"/>
          <a:ext cx="0" cy="0"/>
          <a:chOff x="0" y="0"/>
          <a:chExt cx="0" cy="0"/>
        </a:xfrm>
      </p:grpSpPr>
      <p:sp>
        <p:nvSpPr>
          <p:cNvPr id="19" name="Рисунок 18">
            <a:extLst>
              <a:ext uri="{FF2B5EF4-FFF2-40B4-BE49-F238E27FC236}">
                <a16:creationId xmlns:a16="http://schemas.microsoft.com/office/drawing/2014/main" id="{5A59C2E1-5179-C046-8017-9C90C480693A}"/>
              </a:ext>
            </a:extLst>
          </p:cNvPr>
          <p:cNvSpPr>
            <a:spLocks noGrp="1"/>
          </p:cNvSpPr>
          <p:nvPr>
            <p:ph type="pic" sz="quarter" idx="35"/>
          </p:nvPr>
        </p:nvSpPr>
        <p:spPr>
          <a:xfrm>
            <a:off x="274229" y="0"/>
            <a:ext cx="11917771" cy="6858000"/>
          </a:xfrm>
          <a:custGeom>
            <a:avLst/>
            <a:gdLst>
              <a:gd name="connsiteX0" fmla="*/ 7396056 w 23838646"/>
              <a:gd name="connsiteY0" fmla="*/ 9880743 h 13717587"/>
              <a:gd name="connsiteX1" fmla="*/ 9585017 w 23838646"/>
              <a:gd name="connsiteY1" fmla="*/ 11176423 h 13717587"/>
              <a:gd name="connsiteX2" fmla="*/ 9669989 w 23838646"/>
              <a:gd name="connsiteY2" fmla="*/ 13608996 h 13717587"/>
              <a:gd name="connsiteX3" fmla="*/ 9610486 w 23838646"/>
              <a:gd name="connsiteY3" fmla="*/ 13717587 h 13717587"/>
              <a:gd name="connsiteX4" fmla="*/ 0 w 23838646"/>
              <a:gd name="connsiteY4" fmla="*/ 13717587 h 13717587"/>
              <a:gd name="connsiteX5" fmla="*/ 6044560 w 23838646"/>
              <a:gd name="connsiteY5" fmla="*/ 10227762 h 13717587"/>
              <a:gd name="connsiteX6" fmla="*/ 7396056 w 23838646"/>
              <a:gd name="connsiteY6" fmla="*/ 9880743 h 13717587"/>
              <a:gd name="connsiteX7" fmla="*/ 20680748 w 23838646"/>
              <a:gd name="connsiteY7" fmla="*/ 8894027 h 13717587"/>
              <a:gd name="connsiteX8" fmla="*/ 22869708 w 23838646"/>
              <a:gd name="connsiteY8" fmla="*/ 10189706 h 13717587"/>
              <a:gd name="connsiteX9" fmla="*/ 22143846 w 23838646"/>
              <a:gd name="connsiteY9" fmla="*/ 13586078 h 13717587"/>
              <a:gd name="connsiteX10" fmla="*/ 21940494 w 23838646"/>
              <a:gd name="connsiteY10" fmla="*/ 13717587 h 13717587"/>
              <a:gd name="connsiteX11" fmla="*/ 11575650 w 23838646"/>
              <a:gd name="connsiteY11" fmla="*/ 13717587 h 13717587"/>
              <a:gd name="connsiteX12" fmla="*/ 11914817 w 23838646"/>
              <a:gd name="connsiteY12" fmla="*/ 13521769 h 13717587"/>
              <a:gd name="connsiteX13" fmla="*/ 12241296 w 23838646"/>
              <a:gd name="connsiteY13" fmla="*/ 13362313 h 13717587"/>
              <a:gd name="connsiteX14" fmla="*/ 12244153 w 23838646"/>
              <a:gd name="connsiteY14" fmla="*/ 13361269 h 13717587"/>
              <a:gd name="connsiteX15" fmla="*/ 12321757 w 23838646"/>
              <a:gd name="connsiteY15" fmla="*/ 13302275 h 13717587"/>
              <a:gd name="connsiteX16" fmla="*/ 12544561 w 23838646"/>
              <a:gd name="connsiteY16" fmla="*/ 13158187 h 13717587"/>
              <a:gd name="connsiteX17" fmla="*/ 19329252 w 23838646"/>
              <a:gd name="connsiteY17" fmla="*/ 9241046 h 13717587"/>
              <a:gd name="connsiteX18" fmla="*/ 20680748 w 23838646"/>
              <a:gd name="connsiteY18" fmla="*/ 8894027 h 13717587"/>
              <a:gd name="connsiteX19" fmla="*/ 23838646 w 23838646"/>
              <a:gd name="connsiteY19" fmla="*/ 6678438 h 13717587"/>
              <a:gd name="connsiteX20" fmla="*/ 23838646 w 23838646"/>
              <a:gd name="connsiteY20" fmla="*/ 10697734 h 13717587"/>
              <a:gd name="connsiteX21" fmla="*/ 23713066 w 23838646"/>
              <a:gd name="connsiteY21" fmla="*/ 10592744 h 13717587"/>
              <a:gd name="connsiteX22" fmla="*/ 23226796 w 23838646"/>
              <a:gd name="connsiteY22" fmla="*/ 9983542 h 13717587"/>
              <a:gd name="connsiteX23" fmla="*/ 23749430 w 23838646"/>
              <a:gd name="connsiteY23" fmla="*/ 6749856 h 13717587"/>
              <a:gd name="connsiteX24" fmla="*/ 23759560 w 23838646"/>
              <a:gd name="connsiteY24" fmla="*/ 0 h 13717587"/>
              <a:gd name="connsiteX25" fmla="*/ 23838646 w 23838646"/>
              <a:gd name="connsiteY25" fmla="*/ 0 h 13717587"/>
              <a:gd name="connsiteX26" fmla="*/ 23838646 w 23838646"/>
              <a:gd name="connsiteY26" fmla="*/ 5939832 h 13717587"/>
              <a:gd name="connsiteX27" fmla="*/ 20896992 w 23838646"/>
              <a:gd name="connsiteY27" fmla="*/ 7638197 h 13717587"/>
              <a:gd name="connsiteX28" fmla="*/ 20660808 w 23838646"/>
              <a:gd name="connsiteY28" fmla="*/ 7759107 h 13717587"/>
              <a:gd name="connsiteX29" fmla="*/ 20569164 w 23838646"/>
              <a:gd name="connsiteY29" fmla="*/ 7797551 h 13717587"/>
              <a:gd name="connsiteX30" fmla="*/ 20490052 w 23838646"/>
              <a:gd name="connsiteY30" fmla="*/ 7857691 h 13717587"/>
              <a:gd name="connsiteX31" fmla="*/ 20267252 w 23838646"/>
              <a:gd name="connsiteY31" fmla="*/ 8001779 h 13717587"/>
              <a:gd name="connsiteX32" fmla="*/ 13482561 w 23838646"/>
              <a:gd name="connsiteY32" fmla="*/ 11918919 h 13717587"/>
              <a:gd name="connsiteX33" fmla="*/ 9942104 w 23838646"/>
              <a:gd name="connsiteY33" fmla="*/ 10970257 h 13717587"/>
              <a:gd name="connsiteX34" fmla="*/ 10890769 w 23838646"/>
              <a:gd name="connsiteY34" fmla="*/ 7429803 h 13717587"/>
              <a:gd name="connsiteX35" fmla="*/ 17675456 w 23838646"/>
              <a:gd name="connsiteY35" fmla="*/ 3512659 h 13717587"/>
              <a:gd name="connsiteX36" fmla="*/ 18001932 w 23838646"/>
              <a:gd name="connsiteY36" fmla="*/ 3353202 h 13717587"/>
              <a:gd name="connsiteX37" fmla="*/ 18004788 w 23838646"/>
              <a:gd name="connsiteY37" fmla="*/ 3352160 h 13717587"/>
              <a:gd name="connsiteX38" fmla="*/ 18082396 w 23838646"/>
              <a:gd name="connsiteY38" fmla="*/ 3293164 h 13717587"/>
              <a:gd name="connsiteX39" fmla="*/ 18305196 w 23838646"/>
              <a:gd name="connsiteY39" fmla="*/ 3149076 h 137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838646" h="13717587">
                <a:moveTo>
                  <a:pt x="7396056" y="9880743"/>
                </a:moveTo>
                <a:cubicBezTo>
                  <a:pt x="8271230" y="9900352"/>
                  <a:pt x="9115336" y="10362914"/>
                  <a:pt x="9585017" y="11176423"/>
                </a:cubicBezTo>
                <a:cubicBezTo>
                  <a:pt x="10032331" y="11951196"/>
                  <a:pt x="10034163" y="12860921"/>
                  <a:pt x="9669989" y="13608996"/>
                </a:cubicBezTo>
                <a:lnTo>
                  <a:pt x="9610486" y="13717587"/>
                </a:lnTo>
                <a:lnTo>
                  <a:pt x="0" y="13717587"/>
                </a:lnTo>
                <a:lnTo>
                  <a:pt x="6044560" y="10227762"/>
                </a:lnTo>
                <a:cubicBezTo>
                  <a:pt x="6470684" y="9981738"/>
                  <a:pt x="6937633" y="9870474"/>
                  <a:pt x="7396056" y="9880743"/>
                </a:cubicBezTo>
                <a:close/>
                <a:moveTo>
                  <a:pt x="20680748" y="8894027"/>
                </a:moveTo>
                <a:cubicBezTo>
                  <a:pt x="21555924" y="8913637"/>
                  <a:pt x="22400028" y="9376198"/>
                  <a:pt x="22869708" y="10189706"/>
                </a:cubicBezTo>
                <a:cubicBezTo>
                  <a:pt x="23540680" y="11351864"/>
                  <a:pt x="23209316" y="12817667"/>
                  <a:pt x="22143846" y="13586078"/>
                </a:cubicBezTo>
                <a:lnTo>
                  <a:pt x="21940494" y="13717587"/>
                </a:lnTo>
                <a:lnTo>
                  <a:pt x="11575650" y="13717587"/>
                </a:lnTo>
                <a:lnTo>
                  <a:pt x="11914817" y="13521769"/>
                </a:lnTo>
                <a:cubicBezTo>
                  <a:pt x="12021349" y="13460265"/>
                  <a:pt x="12130432" y="13407179"/>
                  <a:pt x="12241296" y="13362313"/>
                </a:cubicBezTo>
                <a:lnTo>
                  <a:pt x="12244153" y="13361269"/>
                </a:lnTo>
                <a:lnTo>
                  <a:pt x="12321757" y="13302275"/>
                </a:lnTo>
                <a:cubicBezTo>
                  <a:pt x="12392789" y="13251047"/>
                  <a:pt x="12467081" y="13202919"/>
                  <a:pt x="12544561" y="13158187"/>
                </a:cubicBezTo>
                <a:lnTo>
                  <a:pt x="19329252" y="9241046"/>
                </a:lnTo>
                <a:cubicBezTo>
                  <a:pt x="19755376" y="8995022"/>
                  <a:pt x="20222324" y="8883758"/>
                  <a:pt x="20680748" y="8894027"/>
                </a:cubicBezTo>
                <a:close/>
                <a:moveTo>
                  <a:pt x="23838646" y="6678438"/>
                </a:moveTo>
                <a:lnTo>
                  <a:pt x="23838646" y="10697734"/>
                </a:lnTo>
                <a:lnTo>
                  <a:pt x="23713066" y="10592744"/>
                </a:lnTo>
                <a:cubicBezTo>
                  <a:pt x="23525750" y="10419756"/>
                  <a:pt x="23360990" y="10215973"/>
                  <a:pt x="23226796" y="9983542"/>
                </a:cubicBezTo>
                <a:cubicBezTo>
                  <a:pt x="22600552" y="8898861"/>
                  <a:pt x="22847456" y="7549671"/>
                  <a:pt x="23749430" y="6749856"/>
                </a:cubicBezTo>
                <a:close/>
                <a:moveTo>
                  <a:pt x="23759560" y="0"/>
                </a:moveTo>
                <a:lnTo>
                  <a:pt x="23838646" y="0"/>
                </a:lnTo>
                <a:lnTo>
                  <a:pt x="23838646" y="5939832"/>
                </a:lnTo>
                <a:lnTo>
                  <a:pt x="20896992" y="7638197"/>
                </a:lnTo>
                <a:cubicBezTo>
                  <a:pt x="20819516" y="7682929"/>
                  <a:pt x="20740688" y="7723204"/>
                  <a:pt x="20660808" y="7759107"/>
                </a:cubicBezTo>
                <a:lnTo>
                  <a:pt x="20569164" y="7797551"/>
                </a:lnTo>
                <a:lnTo>
                  <a:pt x="20490052" y="7857691"/>
                </a:lnTo>
                <a:cubicBezTo>
                  <a:pt x="20419024" y="7908920"/>
                  <a:pt x="20344728" y="7957047"/>
                  <a:pt x="20267252" y="8001779"/>
                </a:cubicBezTo>
                <a:lnTo>
                  <a:pt x="13482561" y="11918919"/>
                </a:lnTo>
                <a:cubicBezTo>
                  <a:pt x="12242924" y="12634625"/>
                  <a:pt x="10657809" y="12209893"/>
                  <a:pt x="9942104" y="10970257"/>
                </a:cubicBezTo>
                <a:cubicBezTo>
                  <a:pt x="9226401" y="9730621"/>
                  <a:pt x="9651131" y="8145507"/>
                  <a:pt x="10890769" y="7429803"/>
                </a:cubicBezTo>
                <a:lnTo>
                  <a:pt x="17675456" y="3512659"/>
                </a:lnTo>
                <a:cubicBezTo>
                  <a:pt x="17781988" y="3451153"/>
                  <a:pt x="17891068" y="3398069"/>
                  <a:pt x="18001932" y="3353202"/>
                </a:cubicBezTo>
                <a:lnTo>
                  <a:pt x="18004788" y="3352160"/>
                </a:lnTo>
                <a:lnTo>
                  <a:pt x="18082396" y="3293164"/>
                </a:lnTo>
                <a:cubicBezTo>
                  <a:pt x="18153428" y="3241936"/>
                  <a:pt x="18227720" y="3193809"/>
                  <a:pt x="18305196" y="3149076"/>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5" name="Заголовок 1">
            <a:extLst>
              <a:ext uri="{FF2B5EF4-FFF2-40B4-BE49-F238E27FC236}">
                <a16:creationId xmlns:a16="http://schemas.microsoft.com/office/drawing/2014/main" id="{23154CB3-47E6-F247-B1A7-D0046DE98F87}"/>
              </a:ext>
            </a:extLst>
          </p:cNvPr>
          <p:cNvSpPr>
            <a:spLocks noGrp="1"/>
          </p:cNvSpPr>
          <p:nvPr>
            <p:ph type="title" hasCustomPrompt="1"/>
          </p:nvPr>
        </p:nvSpPr>
        <p:spPr>
          <a:xfrm>
            <a:off x="800856" y="837013"/>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6" name="Текст 3">
            <a:extLst>
              <a:ext uri="{FF2B5EF4-FFF2-40B4-BE49-F238E27FC236}">
                <a16:creationId xmlns:a16="http://schemas.microsoft.com/office/drawing/2014/main" id="{F2334D50-1EF5-DC46-8342-6E523519C215}"/>
              </a:ext>
            </a:extLst>
          </p:cNvPr>
          <p:cNvSpPr>
            <a:spLocks noGrp="1"/>
          </p:cNvSpPr>
          <p:nvPr>
            <p:ph type="body" sz="quarter" idx="21" hasCustomPrompt="1"/>
          </p:nvPr>
        </p:nvSpPr>
        <p:spPr>
          <a:xfrm>
            <a:off x="80085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246962333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Main_0">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412C3184-B029-6746-A8C5-C8AE509186BE}"/>
              </a:ext>
            </a:extLst>
          </p:cNvPr>
          <p:cNvSpPr>
            <a:spLocks noGrp="1"/>
          </p:cNvSpPr>
          <p:nvPr>
            <p:ph type="pic" sz="quarter" idx="33"/>
          </p:nvPr>
        </p:nvSpPr>
        <p:spPr>
          <a:xfrm>
            <a:off x="90" y="0"/>
            <a:ext cx="11917771" cy="6858000"/>
          </a:xfrm>
          <a:custGeom>
            <a:avLst/>
            <a:gdLst>
              <a:gd name="connsiteX0" fmla="*/ 0 w 23838645"/>
              <a:gd name="connsiteY0" fmla="*/ 3019853 h 13717587"/>
              <a:gd name="connsiteX1" fmla="*/ 125580 w 23838645"/>
              <a:gd name="connsiteY1" fmla="*/ 3124843 h 13717587"/>
              <a:gd name="connsiteX2" fmla="*/ 611850 w 23838645"/>
              <a:gd name="connsiteY2" fmla="*/ 3734045 h 13717587"/>
              <a:gd name="connsiteX3" fmla="*/ 89216 w 23838645"/>
              <a:gd name="connsiteY3" fmla="*/ 6967731 h 13717587"/>
              <a:gd name="connsiteX4" fmla="*/ 0 w 23838645"/>
              <a:gd name="connsiteY4" fmla="*/ 7039149 h 13717587"/>
              <a:gd name="connsiteX5" fmla="*/ 11582384 w 23838645"/>
              <a:gd name="connsiteY5" fmla="*/ 1451872 h 13717587"/>
              <a:gd name="connsiteX6" fmla="*/ 13896542 w 23838645"/>
              <a:gd name="connsiteY6" fmla="*/ 2747330 h 13717587"/>
              <a:gd name="connsiteX7" fmla="*/ 12947877 w 23838645"/>
              <a:gd name="connsiteY7" fmla="*/ 6287784 h 13717587"/>
              <a:gd name="connsiteX8" fmla="*/ 6163191 w 23838645"/>
              <a:gd name="connsiteY8" fmla="*/ 10204928 h 13717587"/>
              <a:gd name="connsiteX9" fmla="*/ 5836715 w 23838645"/>
              <a:gd name="connsiteY9" fmla="*/ 10364385 h 13717587"/>
              <a:gd name="connsiteX10" fmla="*/ 5833859 w 23838645"/>
              <a:gd name="connsiteY10" fmla="*/ 10365427 h 13717587"/>
              <a:gd name="connsiteX11" fmla="*/ 5756251 w 23838645"/>
              <a:gd name="connsiteY11" fmla="*/ 10424423 h 13717587"/>
              <a:gd name="connsiteX12" fmla="*/ 5533451 w 23838645"/>
              <a:gd name="connsiteY12" fmla="*/ 10568511 h 13717587"/>
              <a:gd name="connsiteX13" fmla="*/ 79086 w 23838645"/>
              <a:gd name="connsiteY13" fmla="*/ 13717587 h 13717587"/>
              <a:gd name="connsiteX14" fmla="*/ 0 w 23838645"/>
              <a:gd name="connsiteY14" fmla="*/ 13717587 h 13717587"/>
              <a:gd name="connsiteX15" fmla="*/ 0 w 23838645"/>
              <a:gd name="connsiteY15" fmla="*/ 7777755 h 13717587"/>
              <a:gd name="connsiteX16" fmla="*/ 2941655 w 23838645"/>
              <a:gd name="connsiteY16" fmla="*/ 6079390 h 13717587"/>
              <a:gd name="connsiteX17" fmla="*/ 3177838 w 23838645"/>
              <a:gd name="connsiteY17" fmla="*/ 5958480 h 13717587"/>
              <a:gd name="connsiteX18" fmla="*/ 3269483 w 23838645"/>
              <a:gd name="connsiteY18" fmla="*/ 5920036 h 13717587"/>
              <a:gd name="connsiteX19" fmla="*/ 3348594 w 23838645"/>
              <a:gd name="connsiteY19" fmla="*/ 5859896 h 13717587"/>
              <a:gd name="connsiteX20" fmla="*/ 3571394 w 23838645"/>
              <a:gd name="connsiteY20" fmla="*/ 5715808 h 13717587"/>
              <a:gd name="connsiteX21" fmla="*/ 10356085 w 23838645"/>
              <a:gd name="connsiteY21" fmla="*/ 1798668 h 13717587"/>
              <a:gd name="connsiteX22" fmla="*/ 11582384 w 23838645"/>
              <a:gd name="connsiteY22" fmla="*/ 1451872 h 13717587"/>
              <a:gd name="connsiteX23" fmla="*/ 14228160 w 23838645"/>
              <a:gd name="connsiteY23" fmla="*/ 0 h 13717587"/>
              <a:gd name="connsiteX24" fmla="*/ 23838645 w 23838645"/>
              <a:gd name="connsiteY24" fmla="*/ 0 h 13717587"/>
              <a:gd name="connsiteX25" fmla="*/ 17794085 w 23838645"/>
              <a:gd name="connsiteY25" fmla="*/ 3489825 h 13717587"/>
              <a:gd name="connsiteX26" fmla="*/ 16442590 w 23838645"/>
              <a:gd name="connsiteY26" fmla="*/ 3836844 h 13717587"/>
              <a:gd name="connsiteX27" fmla="*/ 14253629 w 23838645"/>
              <a:gd name="connsiteY27" fmla="*/ 2541164 h 13717587"/>
              <a:gd name="connsiteX28" fmla="*/ 14168657 w 23838645"/>
              <a:gd name="connsiteY28" fmla="*/ 108591 h 13717587"/>
              <a:gd name="connsiteX29" fmla="*/ 1898152 w 23838645"/>
              <a:gd name="connsiteY29" fmla="*/ 0 h 13717587"/>
              <a:gd name="connsiteX30" fmla="*/ 12262996 w 23838645"/>
              <a:gd name="connsiteY30" fmla="*/ 0 h 13717587"/>
              <a:gd name="connsiteX31" fmla="*/ 11923829 w 23838645"/>
              <a:gd name="connsiteY31" fmla="*/ 195818 h 13717587"/>
              <a:gd name="connsiteX32" fmla="*/ 11597350 w 23838645"/>
              <a:gd name="connsiteY32" fmla="*/ 355274 h 13717587"/>
              <a:gd name="connsiteX33" fmla="*/ 11594493 w 23838645"/>
              <a:gd name="connsiteY33" fmla="*/ 356318 h 13717587"/>
              <a:gd name="connsiteX34" fmla="*/ 11516889 w 23838645"/>
              <a:gd name="connsiteY34" fmla="*/ 415312 h 13717587"/>
              <a:gd name="connsiteX35" fmla="*/ 11294085 w 23838645"/>
              <a:gd name="connsiteY35" fmla="*/ 559400 h 13717587"/>
              <a:gd name="connsiteX36" fmla="*/ 4509394 w 23838645"/>
              <a:gd name="connsiteY36" fmla="*/ 4476541 h 13717587"/>
              <a:gd name="connsiteX37" fmla="*/ 3157899 w 23838645"/>
              <a:gd name="connsiteY37" fmla="*/ 4823560 h 13717587"/>
              <a:gd name="connsiteX38" fmla="*/ 968938 w 23838645"/>
              <a:gd name="connsiteY38" fmla="*/ 3527881 h 13717587"/>
              <a:gd name="connsiteX39" fmla="*/ 1694800 w 23838645"/>
              <a:gd name="connsiteY39" fmla="*/ 131509 h 137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838645" h="13717587">
                <a:moveTo>
                  <a:pt x="0" y="3019853"/>
                </a:moveTo>
                <a:lnTo>
                  <a:pt x="125580" y="3124843"/>
                </a:lnTo>
                <a:cubicBezTo>
                  <a:pt x="312896" y="3297831"/>
                  <a:pt x="477656" y="3501614"/>
                  <a:pt x="611850" y="3734045"/>
                </a:cubicBezTo>
                <a:cubicBezTo>
                  <a:pt x="1238094" y="4818727"/>
                  <a:pt x="991190" y="6167916"/>
                  <a:pt x="89216" y="6967731"/>
                </a:cubicBezTo>
                <a:lnTo>
                  <a:pt x="0" y="7039149"/>
                </a:lnTo>
                <a:close/>
                <a:moveTo>
                  <a:pt x="11582384" y="1451872"/>
                </a:moveTo>
                <a:cubicBezTo>
                  <a:pt x="12501516" y="1428000"/>
                  <a:pt x="13404495" y="1895080"/>
                  <a:pt x="13896542" y="2747330"/>
                </a:cubicBezTo>
                <a:cubicBezTo>
                  <a:pt x="14612245" y="3986966"/>
                  <a:pt x="14187515" y="5572081"/>
                  <a:pt x="12947877" y="6287784"/>
                </a:cubicBezTo>
                <a:lnTo>
                  <a:pt x="6163191" y="10204928"/>
                </a:lnTo>
                <a:cubicBezTo>
                  <a:pt x="6056659" y="10266434"/>
                  <a:pt x="5947579" y="10319518"/>
                  <a:pt x="5836715" y="10364385"/>
                </a:cubicBezTo>
                <a:lnTo>
                  <a:pt x="5833859" y="10365427"/>
                </a:lnTo>
                <a:lnTo>
                  <a:pt x="5756251" y="10424423"/>
                </a:lnTo>
                <a:cubicBezTo>
                  <a:pt x="5685219" y="10475651"/>
                  <a:pt x="5610927" y="10523778"/>
                  <a:pt x="5533451" y="10568511"/>
                </a:cubicBezTo>
                <a:lnTo>
                  <a:pt x="79086" y="13717587"/>
                </a:lnTo>
                <a:lnTo>
                  <a:pt x="0" y="13717587"/>
                </a:lnTo>
                <a:lnTo>
                  <a:pt x="0" y="7777755"/>
                </a:lnTo>
                <a:lnTo>
                  <a:pt x="2941655" y="6079390"/>
                </a:lnTo>
                <a:cubicBezTo>
                  <a:pt x="3019131" y="6034658"/>
                  <a:pt x="3097959" y="5994384"/>
                  <a:pt x="3177838" y="5958480"/>
                </a:cubicBezTo>
                <a:lnTo>
                  <a:pt x="3269483" y="5920036"/>
                </a:lnTo>
                <a:lnTo>
                  <a:pt x="3348594" y="5859896"/>
                </a:lnTo>
                <a:cubicBezTo>
                  <a:pt x="3419622" y="5808667"/>
                  <a:pt x="3493918" y="5760540"/>
                  <a:pt x="3571394" y="5715808"/>
                </a:cubicBezTo>
                <a:lnTo>
                  <a:pt x="10356085" y="1798668"/>
                </a:lnTo>
                <a:cubicBezTo>
                  <a:pt x="10743472" y="1575010"/>
                  <a:pt x="11164596" y="1462723"/>
                  <a:pt x="11582384" y="1451872"/>
                </a:cubicBezTo>
                <a:close/>
                <a:moveTo>
                  <a:pt x="14228160" y="0"/>
                </a:moveTo>
                <a:lnTo>
                  <a:pt x="23838645" y="0"/>
                </a:lnTo>
                <a:lnTo>
                  <a:pt x="17794085" y="3489825"/>
                </a:lnTo>
                <a:cubicBezTo>
                  <a:pt x="17367961" y="3735849"/>
                  <a:pt x="16901013" y="3847113"/>
                  <a:pt x="16442590" y="3836844"/>
                </a:cubicBezTo>
                <a:cubicBezTo>
                  <a:pt x="15567416" y="3817235"/>
                  <a:pt x="14723310" y="3354673"/>
                  <a:pt x="14253629" y="2541164"/>
                </a:cubicBezTo>
                <a:cubicBezTo>
                  <a:pt x="13806315" y="1766391"/>
                  <a:pt x="13804483" y="856666"/>
                  <a:pt x="14168657" y="108591"/>
                </a:cubicBezTo>
                <a:close/>
                <a:moveTo>
                  <a:pt x="1898152" y="0"/>
                </a:moveTo>
                <a:lnTo>
                  <a:pt x="12262996" y="0"/>
                </a:lnTo>
                <a:lnTo>
                  <a:pt x="11923829" y="195818"/>
                </a:lnTo>
                <a:cubicBezTo>
                  <a:pt x="11817297" y="257322"/>
                  <a:pt x="11708214" y="310408"/>
                  <a:pt x="11597350" y="355274"/>
                </a:cubicBezTo>
                <a:lnTo>
                  <a:pt x="11594493" y="356318"/>
                </a:lnTo>
                <a:lnTo>
                  <a:pt x="11516889" y="415312"/>
                </a:lnTo>
                <a:cubicBezTo>
                  <a:pt x="11445857" y="466540"/>
                  <a:pt x="11371565" y="514668"/>
                  <a:pt x="11294085" y="559400"/>
                </a:cubicBezTo>
                <a:lnTo>
                  <a:pt x="4509394" y="4476541"/>
                </a:lnTo>
                <a:cubicBezTo>
                  <a:pt x="4083270" y="4722565"/>
                  <a:pt x="3616322" y="4833829"/>
                  <a:pt x="3157899" y="4823560"/>
                </a:cubicBezTo>
                <a:cubicBezTo>
                  <a:pt x="2282722" y="4803951"/>
                  <a:pt x="1438618" y="4341389"/>
                  <a:pt x="968938" y="3527881"/>
                </a:cubicBezTo>
                <a:cubicBezTo>
                  <a:pt x="297966" y="2365723"/>
                  <a:pt x="629330" y="899920"/>
                  <a:pt x="1694800" y="131509"/>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a:lvl1pPr>
          </a:lstStyle>
          <a:p>
            <a:pPr lvl="0" algn="ctr"/>
            <a:endParaRPr lang="ru-RU"/>
          </a:p>
        </p:txBody>
      </p:sp>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7028736" y="837013"/>
            <a:ext cx="4215165" cy="1331993"/>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7028736" y="2601004"/>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14" name="Номер слайда 1">
            <a:extLst>
              <a:ext uri="{FF2B5EF4-FFF2-40B4-BE49-F238E27FC236}">
                <a16:creationId xmlns:a16="http://schemas.microsoft.com/office/drawing/2014/main" id="{FE1FC58B-9EFA-F948-A9D2-5D606E4B5DF7}"/>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3420416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in_39">
    <p:spTree>
      <p:nvGrpSpPr>
        <p:cNvPr id="1" name=""/>
        <p:cNvGrpSpPr/>
        <p:nvPr/>
      </p:nvGrpSpPr>
      <p:grpSpPr>
        <a:xfrm>
          <a:off x="0" y="0"/>
          <a:ext cx="0" cy="0"/>
          <a:chOff x="0" y="0"/>
          <a:chExt cx="0" cy="0"/>
        </a:xfrm>
      </p:grpSpPr>
      <p:sp>
        <p:nvSpPr>
          <p:cNvPr id="11" name="Заголовок 1"/>
          <p:cNvSpPr>
            <a:spLocks noGrp="1"/>
          </p:cNvSpPr>
          <p:nvPr>
            <p:ph type="title" hasCustomPrompt="1"/>
          </p:nvPr>
        </p:nvSpPr>
        <p:spPr>
          <a:xfrm>
            <a:off x="2654967" y="2601004"/>
            <a:ext cx="6882065" cy="1986519"/>
          </a:xfrm>
          <a:prstGeom prst="rect">
            <a:avLst/>
          </a:prstGeom>
        </p:spPr>
        <p:txBody>
          <a:bodyPr anchor="ctr">
            <a:noAutofit/>
          </a:bodyPr>
          <a:lstStyle>
            <a:lvl1pPr marL="0" marR="0" indent="0" algn="ctr"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Tree>
    <p:extLst>
      <p:ext uri="{BB962C8B-B14F-4D97-AF65-F5344CB8AC3E}">
        <p14:creationId xmlns:p14="http://schemas.microsoft.com/office/powerpoint/2010/main" val="4044965638"/>
      </p:ext>
    </p:extLst>
  </p:cSld>
  <p:clrMapOvr>
    <a:masterClrMapping/>
  </p:clrMapOvr>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ain_49">
    <p:spTree>
      <p:nvGrpSpPr>
        <p:cNvPr id="1" name=""/>
        <p:cNvGrpSpPr/>
        <p:nvPr/>
      </p:nvGrpSpPr>
      <p:grpSpPr>
        <a:xfrm>
          <a:off x="0" y="0"/>
          <a:ext cx="0" cy="0"/>
          <a:chOff x="0" y="0"/>
          <a:chExt cx="0" cy="0"/>
        </a:xfrm>
      </p:grpSpPr>
      <p:sp>
        <p:nvSpPr>
          <p:cNvPr id="39" name="Текст 3"/>
          <p:cNvSpPr>
            <a:spLocks noGrp="1"/>
          </p:cNvSpPr>
          <p:nvPr>
            <p:ph type="body" sz="quarter" idx="14" hasCustomPrompt="1"/>
          </p:nvPr>
        </p:nvSpPr>
        <p:spPr>
          <a:xfrm>
            <a:off x="1057985" y="2061006"/>
            <a:ext cx="4605997" cy="4247980"/>
          </a:xfrm>
          <a:prstGeom prst="rect">
            <a:avLst/>
          </a:prstGeom>
        </p:spPr>
        <p:txBody>
          <a:bodyPr/>
          <a:lstStyle>
            <a:lvl1pPr>
              <a:defRPr lang="en-US" sz="20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Dsfghg</a:t>
            </a:r>
            <a:endParaRPr lang="en-US"/>
          </a:p>
          <a:p>
            <a:pPr marL="990501" lvl="1" indent="-457155">
              <a:lnSpc>
                <a:spcPct val="150000"/>
              </a:lnSpc>
            </a:pPr>
            <a:r>
              <a:rPr lang="en-US" err="1"/>
              <a:t>adsn</a:t>
            </a:r>
            <a:endParaRPr lang="en-US"/>
          </a:p>
        </p:txBody>
      </p:sp>
      <p:sp>
        <p:nvSpPr>
          <p:cNvPr id="4" name="Текст 3"/>
          <p:cNvSpPr>
            <a:spLocks noGrp="1"/>
          </p:cNvSpPr>
          <p:nvPr>
            <p:ph type="body" sz="quarter" idx="15" hasCustomPrompt="1"/>
          </p:nvPr>
        </p:nvSpPr>
        <p:spPr>
          <a:xfrm>
            <a:off x="1057985" y="765013"/>
            <a:ext cx="4605997" cy="1007995"/>
          </a:xfrm>
          <a:prstGeom prst="rect">
            <a:avLst/>
          </a:prstGeom>
        </p:spPr>
        <p:txBody>
          <a:bodyPr/>
          <a:lstStyle>
            <a:lvl1pPr>
              <a:defRPr lang="en-US" sz="3599" b="1" i="0" kern="120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5" name="Текст 3"/>
          <p:cNvSpPr>
            <a:spLocks noGrp="1"/>
          </p:cNvSpPr>
          <p:nvPr>
            <p:ph type="body" sz="quarter" idx="16" hasCustomPrompt="1"/>
          </p:nvPr>
        </p:nvSpPr>
        <p:spPr>
          <a:xfrm>
            <a:off x="6638241" y="2061006"/>
            <a:ext cx="4605997" cy="4031981"/>
          </a:xfrm>
          <a:prstGeom prst="rect">
            <a:avLst/>
          </a:prstGeom>
        </p:spPr>
        <p:txBody>
          <a:bodyPr/>
          <a:lstStyle>
            <a:lvl1pPr>
              <a:defRPr lang="en-US" sz="20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Ertyu</a:t>
            </a:r>
            <a:endParaRPr lang="en-US"/>
          </a:p>
          <a:p>
            <a:pPr marL="990501" lvl="1" indent="-457155">
              <a:lnSpc>
                <a:spcPct val="150000"/>
              </a:lnSpc>
            </a:pPr>
            <a:r>
              <a:rPr lang="en-US" err="1"/>
              <a:t>ertj</a:t>
            </a:r>
            <a:endParaRPr lang="en-US"/>
          </a:p>
        </p:txBody>
      </p:sp>
      <p:sp>
        <p:nvSpPr>
          <p:cNvPr id="6" name="Текст 3"/>
          <p:cNvSpPr>
            <a:spLocks noGrp="1"/>
          </p:cNvSpPr>
          <p:nvPr>
            <p:ph type="body" sz="quarter" idx="17" hasCustomPrompt="1"/>
          </p:nvPr>
        </p:nvSpPr>
        <p:spPr>
          <a:xfrm>
            <a:off x="6638241" y="765013"/>
            <a:ext cx="4605997" cy="1007995"/>
          </a:xfrm>
          <a:prstGeom prst="rect">
            <a:avLst/>
          </a:prstGeom>
        </p:spPr>
        <p:txBody>
          <a:bodyPr/>
          <a:lstStyle>
            <a:lvl1pPr>
              <a:defRPr lang="en-US" sz="3599" b="1" i="0" kern="120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8" name="Номер слайда 5"/>
          <p:cNvSpPr>
            <a:spLocks noGrp="1"/>
          </p:cNvSpPr>
          <p:nvPr>
            <p:ph type="sldNum" sz="quarter" idx="4"/>
          </p:nvPr>
        </p:nvSpPr>
        <p:spPr>
          <a:xfrm>
            <a:off x="9357178" y="5981995"/>
            <a:ext cx="2844800" cy="878036"/>
          </a:xfrm>
          <a:prstGeom prst="rect">
            <a:avLst/>
          </a:prstGeom>
        </p:spPr>
        <p:txBody>
          <a:bodyPr/>
          <a:lstStyle>
            <a:lvl1pPr algn="r">
              <a:defRPr lang="uk-UA" sz="6949" b="0" i="0" kern="1200" baseline="0" smtClean="0">
                <a:solidFill>
                  <a:schemeClr val="bg1">
                    <a:lumMod val="95000"/>
                  </a:schemeClr>
                </a:solidFill>
                <a:latin typeface="Tahoma" charset="0"/>
                <a:ea typeface="Tahoma" charset="0"/>
                <a:cs typeface="Tahoma" charset="0"/>
              </a:defRPr>
            </a:lvl1pPr>
          </a:lstStyle>
          <a:p>
            <a:fld id="{E8BBD06A-759F-43F0-9FDD-30D8801384DF}" type="slidenum">
              <a:rPr lang="ru-RU" smtClean="0"/>
              <a:t>‹#›</a:t>
            </a:fld>
            <a:endParaRPr lang="ru-RU"/>
          </a:p>
        </p:txBody>
      </p:sp>
    </p:spTree>
    <p:extLst>
      <p:ext uri="{BB962C8B-B14F-4D97-AF65-F5344CB8AC3E}">
        <p14:creationId xmlns:p14="http://schemas.microsoft.com/office/powerpoint/2010/main" val="82068475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cial_1">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7" name="Рисунок 10">
            <a:extLst>
              <a:ext uri="{FF2B5EF4-FFF2-40B4-BE49-F238E27FC236}">
                <a16:creationId xmlns:a16="http://schemas.microsoft.com/office/drawing/2014/main" id="{FE93B032-6714-3C43-976A-09D136BA5F80}"/>
              </a:ext>
            </a:extLst>
          </p:cNvPr>
          <p:cNvSpPr>
            <a:spLocks noGrp="1"/>
          </p:cNvSpPr>
          <p:nvPr>
            <p:ph type="pic" sz="quarter" idx="24"/>
          </p:nvPr>
        </p:nvSpPr>
        <p:spPr>
          <a:xfrm>
            <a:off x="6527991" y="909012"/>
            <a:ext cx="5147902" cy="5128578"/>
          </a:xfrm>
          <a:custGeom>
            <a:avLst/>
            <a:gdLst>
              <a:gd name="connsiteX0" fmla="*/ 5889574 w 11779148"/>
              <a:gd name="connsiteY0" fmla="*/ 0 h 11748018"/>
              <a:gd name="connsiteX1" fmla="*/ 11779148 w 11779148"/>
              <a:gd name="connsiteY1" fmla="*/ 5889577 h 11748018"/>
              <a:gd name="connsiteX2" fmla="*/ 7361470 w 11779148"/>
              <a:gd name="connsiteY2" fmla="*/ 11593735 h 11748018"/>
              <a:gd name="connsiteX3" fmla="*/ 7179652 w 11779148"/>
              <a:gd name="connsiteY3" fmla="*/ 11635698 h 11748018"/>
              <a:gd name="connsiteX4" fmla="*/ 7179652 w 11779148"/>
              <a:gd name="connsiteY4" fmla="*/ 11367864 h 11748018"/>
              <a:gd name="connsiteX5" fmla="*/ 7179652 w 11779148"/>
              <a:gd name="connsiteY5" fmla="*/ 8011273 h 11748018"/>
              <a:gd name="connsiteX6" fmla="*/ 8365898 w 11779148"/>
              <a:gd name="connsiteY6" fmla="*/ 8011273 h 11748018"/>
              <a:gd name="connsiteX7" fmla="*/ 8484522 w 11779148"/>
              <a:gd name="connsiteY7" fmla="*/ 7922264 h 11748018"/>
              <a:gd name="connsiteX8" fmla="*/ 8573490 w 11779148"/>
              <a:gd name="connsiteY8" fmla="*/ 6557465 h 11748018"/>
              <a:gd name="connsiteX9" fmla="*/ 8484522 w 11779148"/>
              <a:gd name="connsiteY9" fmla="*/ 6438787 h 11748018"/>
              <a:gd name="connsiteX10" fmla="*/ 7179652 w 11779148"/>
              <a:gd name="connsiteY10" fmla="*/ 6438787 h 11748018"/>
              <a:gd name="connsiteX11" fmla="*/ 7179652 w 11779148"/>
              <a:gd name="connsiteY11" fmla="*/ 5489362 h 11748018"/>
              <a:gd name="connsiteX12" fmla="*/ 7565182 w 11779148"/>
              <a:gd name="connsiteY12" fmla="*/ 5073988 h 11748018"/>
              <a:gd name="connsiteX13" fmla="*/ 8484522 w 11779148"/>
              <a:gd name="connsiteY13" fmla="*/ 5073988 h 11748018"/>
              <a:gd name="connsiteX14" fmla="*/ 8603146 w 11779148"/>
              <a:gd name="connsiteY14" fmla="*/ 4955311 h 11748018"/>
              <a:gd name="connsiteX15" fmla="*/ 8603146 w 11779148"/>
              <a:gd name="connsiteY15" fmla="*/ 3590512 h 11748018"/>
              <a:gd name="connsiteX16" fmla="*/ 8484522 w 11779148"/>
              <a:gd name="connsiteY16" fmla="*/ 3471833 h 11748018"/>
              <a:gd name="connsiteX17" fmla="*/ 6942404 w 11779148"/>
              <a:gd name="connsiteY17" fmla="*/ 3471833 h 11748018"/>
              <a:gd name="connsiteX18" fmla="*/ 5281662 w 11779148"/>
              <a:gd name="connsiteY18" fmla="*/ 5133327 h 11748018"/>
              <a:gd name="connsiteX19" fmla="*/ 5281662 w 11779148"/>
              <a:gd name="connsiteY19" fmla="*/ 6438787 h 11748018"/>
              <a:gd name="connsiteX20" fmla="*/ 4480948 w 11779148"/>
              <a:gd name="connsiteY20" fmla="*/ 6438787 h 11748018"/>
              <a:gd name="connsiteX21" fmla="*/ 4362324 w 11779148"/>
              <a:gd name="connsiteY21" fmla="*/ 6557465 h 11748018"/>
              <a:gd name="connsiteX22" fmla="*/ 4362324 w 11779148"/>
              <a:gd name="connsiteY22" fmla="*/ 7922264 h 11748018"/>
              <a:gd name="connsiteX23" fmla="*/ 4480948 w 11779148"/>
              <a:gd name="connsiteY23" fmla="*/ 8011273 h 11748018"/>
              <a:gd name="connsiteX24" fmla="*/ 5281662 w 11779148"/>
              <a:gd name="connsiteY24" fmla="*/ 8011273 h 11748018"/>
              <a:gd name="connsiteX25" fmla="*/ 5281662 w 11779148"/>
              <a:gd name="connsiteY25" fmla="*/ 8100282 h 11748018"/>
              <a:gd name="connsiteX26" fmla="*/ 5281662 w 11779148"/>
              <a:gd name="connsiteY26" fmla="*/ 11734242 h 11748018"/>
              <a:gd name="connsiteX27" fmla="*/ 5281662 w 11779148"/>
              <a:gd name="connsiteY27" fmla="*/ 11748018 h 11748018"/>
              <a:gd name="connsiteX28" fmla="*/ 4992650 w 11779148"/>
              <a:gd name="connsiteY28" fmla="*/ 11711293 h 11748018"/>
              <a:gd name="connsiteX29" fmla="*/ 0 w 11779148"/>
              <a:gd name="connsiteY29" fmla="*/ 5889577 h 11748018"/>
              <a:gd name="connsiteX30" fmla="*/ 5889574 w 11779148"/>
              <a:gd name="connsiteY30" fmla="*/ 0 h 1174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79148" h="11748018">
                <a:moveTo>
                  <a:pt x="5889574" y="0"/>
                </a:moveTo>
                <a:cubicBezTo>
                  <a:pt x="9142296" y="0"/>
                  <a:pt x="11779148" y="2636853"/>
                  <a:pt x="11779148" y="5889577"/>
                </a:cubicBezTo>
                <a:cubicBezTo>
                  <a:pt x="11779148" y="8634063"/>
                  <a:pt x="9901936" y="10940102"/>
                  <a:pt x="7361470" y="11593735"/>
                </a:cubicBezTo>
                <a:lnTo>
                  <a:pt x="7179652" y="11635698"/>
                </a:lnTo>
                <a:lnTo>
                  <a:pt x="7179652" y="11367864"/>
                </a:lnTo>
                <a:cubicBezTo>
                  <a:pt x="7179652" y="8011273"/>
                  <a:pt x="7179652" y="8011273"/>
                  <a:pt x="7179652" y="8011273"/>
                </a:cubicBezTo>
                <a:cubicBezTo>
                  <a:pt x="8365898" y="8011273"/>
                  <a:pt x="8365898" y="8011273"/>
                  <a:pt x="8365898" y="8011273"/>
                </a:cubicBezTo>
                <a:cubicBezTo>
                  <a:pt x="8425210" y="8011273"/>
                  <a:pt x="8454866" y="7981603"/>
                  <a:pt x="8484522" y="7922264"/>
                </a:cubicBezTo>
                <a:cubicBezTo>
                  <a:pt x="8573490" y="6557465"/>
                  <a:pt x="8573490" y="6557465"/>
                  <a:pt x="8573490" y="6557465"/>
                </a:cubicBezTo>
                <a:cubicBezTo>
                  <a:pt x="8603146" y="6498126"/>
                  <a:pt x="8543834" y="6438787"/>
                  <a:pt x="8484522" y="6438787"/>
                </a:cubicBezTo>
                <a:cubicBezTo>
                  <a:pt x="7179652" y="6438787"/>
                  <a:pt x="7179652" y="6438787"/>
                  <a:pt x="7179652" y="6438787"/>
                </a:cubicBezTo>
                <a:cubicBezTo>
                  <a:pt x="7179652" y="5489362"/>
                  <a:pt x="7179652" y="5489362"/>
                  <a:pt x="7179652" y="5489362"/>
                </a:cubicBezTo>
                <a:cubicBezTo>
                  <a:pt x="7179652" y="5252006"/>
                  <a:pt x="7357590" y="5073988"/>
                  <a:pt x="7565182" y="5073988"/>
                </a:cubicBezTo>
                <a:cubicBezTo>
                  <a:pt x="8484522" y="5073988"/>
                  <a:pt x="8484522" y="5073988"/>
                  <a:pt x="8484522" y="5073988"/>
                </a:cubicBezTo>
                <a:cubicBezTo>
                  <a:pt x="8543834" y="5073988"/>
                  <a:pt x="8603146" y="5014649"/>
                  <a:pt x="8603146" y="4955311"/>
                </a:cubicBezTo>
                <a:cubicBezTo>
                  <a:pt x="8603146" y="3590512"/>
                  <a:pt x="8603146" y="3590512"/>
                  <a:pt x="8603146" y="3590512"/>
                </a:cubicBezTo>
                <a:cubicBezTo>
                  <a:pt x="8603146" y="3531172"/>
                  <a:pt x="8543834" y="3471833"/>
                  <a:pt x="8484522" y="3471833"/>
                </a:cubicBezTo>
                <a:cubicBezTo>
                  <a:pt x="6942404" y="3471833"/>
                  <a:pt x="6942404" y="3471833"/>
                  <a:pt x="6942404" y="3471833"/>
                </a:cubicBezTo>
                <a:cubicBezTo>
                  <a:pt x="6023064" y="3471833"/>
                  <a:pt x="5281662" y="4213572"/>
                  <a:pt x="5281662" y="5133327"/>
                </a:cubicBezTo>
                <a:cubicBezTo>
                  <a:pt x="5281662" y="6438787"/>
                  <a:pt x="5281662" y="6438787"/>
                  <a:pt x="5281662" y="6438787"/>
                </a:cubicBezTo>
                <a:cubicBezTo>
                  <a:pt x="4480948" y="6438787"/>
                  <a:pt x="4480948" y="6438787"/>
                  <a:pt x="4480948" y="6438787"/>
                </a:cubicBezTo>
                <a:cubicBezTo>
                  <a:pt x="4421636" y="6438787"/>
                  <a:pt x="4362324" y="6498126"/>
                  <a:pt x="4362324" y="6557465"/>
                </a:cubicBezTo>
                <a:cubicBezTo>
                  <a:pt x="4362324" y="7922264"/>
                  <a:pt x="4362324" y="7922264"/>
                  <a:pt x="4362324" y="7922264"/>
                </a:cubicBezTo>
                <a:cubicBezTo>
                  <a:pt x="4362324" y="7981603"/>
                  <a:pt x="4421636" y="8011273"/>
                  <a:pt x="4480948" y="8011273"/>
                </a:cubicBezTo>
                <a:cubicBezTo>
                  <a:pt x="5281662" y="8011273"/>
                  <a:pt x="5281662" y="8011273"/>
                  <a:pt x="5281662" y="8011273"/>
                </a:cubicBezTo>
                <a:lnTo>
                  <a:pt x="5281662" y="8100282"/>
                </a:lnTo>
                <a:cubicBezTo>
                  <a:pt x="5281662" y="10034365"/>
                  <a:pt x="5281662" y="11122286"/>
                  <a:pt x="5281662" y="11734242"/>
                </a:cubicBezTo>
                <a:lnTo>
                  <a:pt x="5281662" y="11748018"/>
                </a:lnTo>
                <a:lnTo>
                  <a:pt x="4992650" y="11711293"/>
                </a:lnTo>
                <a:cubicBezTo>
                  <a:pt x="2165618" y="11279331"/>
                  <a:pt x="0" y="8837358"/>
                  <a:pt x="0" y="5889577"/>
                </a:cubicBezTo>
                <a:cubicBezTo>
                  <a:pt x="0" y="2636853"/>
                  <a:pt x="2636852" y="0"/>
                  <a:pt x="5889574" y="0"/>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799"/>
            </a:lvl1pPr>
          </a:lstStyle>
          <a:p>
            <a:pPr lvl="0" algn="ctr"/>
            <a:endParaRPr lang="ru-RU" b="1"/>
          </a:p>
        </p:txBody>
      </p:sp>
    </p:spTree>
    <p:extLst>
      <p:ext uri="{BB962C8B-B14F-4D97-AF65-F5344CB8AC3E}">
        <p14:creationId xmlns:p14="http://schemas.microsoft.com/office/powerpoint/2010/main" val="6397197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cial_2">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8" name="Freeform 6">
            <a:extLst>
              <a:ext uri="{FF2B5EF4-FFF2-40B4-BE49-F238E27FC236}">
                <a16:creationId xmlns:a16="http://schemas.microsoft.com/office/drawing/2014/main" id="{90D12028-29DA-E342-A86B-ADEEF68A9F1A}"/>
              </a:ext>
            </a:extLst>
          </p:cNvPr>
          <p:cNvSpPr>
            <a:spLocks noGrp="1" noEditPoints="1"/>
          </p:cNvSpPr>
          <p:nvPr>
            <p:ph type="pic" sz="quarter" idx="25"/>
          </p:nvPr>
        </p:nvSpPr>
        <p:spPr bwMode="auto">
          <a:xfrm>
            <a:off x="6491992" y="1726104"/>
            <a:ext cx="5147902" cy="3502887"/>
          </a:xfrm>
          <a:custGeom>
            <a:avLst/>
            <a:gdLst>
              <a:gd name="T0" fmla="*/ 304 w 304"/>
              <a:gd name="T1" fmla="*/ 66 h 213"/>
              <a:gd name="T2" fmla="*/ 238 w 304"/>
              <a:gd name="T3" fmla="*/ 0 h 213"/>
              <a:gd name="T4" fmla="*/ 66 w 304"/>
              <a:gd name="T5" fmla="*/ 0 h 213"/>
              <a:gd name="T6" fmla="*/ 0 w 304"/>
              <a:gd name="T7" fmla="*/ 66 h 213"/>
              <a:gd name="T8" fmla="*/ 0 w 304"/>
              <a:gd name="T9" fmla="*/ 147 h 213"/>
              <a:gd name="T10" fmla="*/ 66 w 304"/>
              <a:gd name="T11" fmla="*/ 213 h 213"/>
              <a:gd name="T12" fmla="*/ 238 w 304"/>
              <a:gd name="T13" fmla="*/ 213 h 213"/>
              <a:gd name="T14" fmla="*/ 304 w 304"/>
              <a:gd name="T15" fmla="*/ 147 h 213"/>
              <a:gd name="T16" fmla="*/ 304 w 304"/>
              <a:gd name="T17" fmla="*/ 66 h 213"/>
              <a:gd name="T18" fmla="*/ 196 w 304"/>
              <a:gd name="T19" fmla="*/ 111 h 213"/>
              <a:gd name="T20" fmla="*/ 127 w 304"/>
              <a:gd name="T21" fmla="*/ 148 h 213"/>
              <a:gd name="T22" fmla="*/ 122 w 304"/>
              <a:gd name="T23" fmla="*/ 144 h 213"/>
              <a:gd name="T24" fmla="*/ 122 w 304"/>
              <a:gd name="T25" fmla="*/ 67 h 213"/>
              <a:gd name="T26" fmla="*/ 127 w 304"/>
              <a:gd name="T27" fmla="*/ 63 h 213"/>
              <a:gd name="T28" fmla="*/ 196 w 304"/>
              <a:gd name="T29" fmla="*/ 103 h 213"/>
              <a:gd name="T30" fmla="*/ 196 w 304"/>
              <a:gd name="T31" fmla="*/ 11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213">
                <a:moveTo>
                  <a:pt x="304" y="66"/>
                </a:moveTo>
                <a:cubicBezTo>
                  <a:pt x="304" y="30"/>
                  <a:pt x="274" y="0"/>
                  <a:pt x="238" y="0"/>
                </a:cubicBezTo>
                <a:cubicBezTo>
                  <a:pt x="66" y="0"/>
                  <a:pt x="66" y="0"/>
                  <a:pt x="66" y="0"/>
                </a:cubicBezTo>
                <a:cubicBezTo>
                  <a:pt x="30" y="0"/>
                  <a:pt x="0" y="30"/>
                  <a:pt x="0" y="66"/>
                </a:cubicBezTo>
                <a:cubicBezTo>
                  <a:pt x="0" y="147"/>
                  <a:pt x="0" y="147"/>
                  <a:pt x="0" y="147"/>
                </a:cubicBezTo>
                <a:cubicBezTo>
                  <a:pt x="0" y="183"/>
                  <a:pt x="30" y="213"/>
                  <a:pt x="66" y="213"/>
                </a:cubicBezTo>
                <a:cubicBezTo>
                  <a:pt x="238" y="213"/>
                  <a:pt x="238" y="213"/>
                  <a:pt x="238" y="213"/>
                </a:cubicBezTo>
                <a:cubicBezTo>
                  <a:pt x="274" y="213"/>
                  <a:pt x="304" y="183"/>
                  <a:pt x="304" y="147"/>
                </a:cubicBezTo>
                <a:lnTo>
                  <a:pt x="304" y="66"/>
                </a:lnTo>
                <a:close/>
                <a:moveTo>
                  <a:pt x="196" y="111"/>
                </a:moveTo>
                <a:cubicBezTo>
                  <a:pt x="127" y="148"/>
                  <a:pt x="127" y="148"/>
                  <a:pt x="127" y="148"/>
                </a:cubicBezTo>
                <a:cubicBezTo>
                  <a:pt x="124" y="150"/>
                  <a:pt x="122" y="148"/>
                  <a:pt x="122" y="144"/>
                </a:cubicBezTo>
                <a:cubicBezTo>
                  <a:pt x="122" y="67"/>
                  <a:pt x="122" y="67"/>
                  <a:pt x="122" y="67"/>
                </a:cubicBezTo>
                <a:cubicBezTo>
                  <a:pt x="122" y="64"/>
                  <a:pt x="124" y="62"/>
                  <a:pt x="127" y="63"/>
                </a:cubicBezTo>
                <a:cubicBezTo>
                  <a:pt x="196" y="103"/>
                  <a:pt x="196" y="103"/>
                  <a:pt x="196" y="103"/>
                </a:cubicBezTo>
                <a:cubicBezTo>
                  <a:pt x="199" y="105"/>
                  <a:pt x="199" y="109"/>
                  <a:pt x="196" y="111"/>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799" b="1">
                <a:solidFill>
                  <a:schemeClr val="lt1"/>
                </a:solidFill>
              </a:defRPr>
            </a:lvl1pPr>
          </a:lstStyle>
          <a:p>
            <a:pPr lvl="0" algn="ctr"/>
            <a:endParaRPr lang="ru-RU"/>
          </a:p>
        </p:txBody>
      </p:sp>
    </p:spTree>
    <p:extLst>
      <p:ext uri="{BB962C8B-B14F-4D97-AF65-F5344CB8AC3E}">
        <p14:creationId xmlns:p14="http://schemas.microsoft.com/office/powerpoint/2010/main" val="3042226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ocial_3">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7" name="Freeform 9">
            <a:extLst>
              <a:ext uri="{FF2B5EF4-FFF2-40B4-BE49-F238E27FC236}">
                <a16:creationId xmlns:a16="http://schemas.microsoft.com/office/drawing/2014/main" id="{D7C4001B-A5D1-EE48-B16C-4E5F45A07A29}"/>
              </a:ext>
            </a:extLst>
          </p:cNvPr>
          <p:cNvSpPr>
            <a:spLocks noGrp="1"/>
          </p:cNvSpPr>
          <p:nvPr>
            <p:ph type="pic" sz="quarter" idx="25"/>
          </p:nvPr>
        </p:nvSpPr>
        <p:spPr bwMode="auto">
          <a:xfrm>
            <a:off x="6234597" y="1146376"/>
            <a:ext cx="5662692" cy="4662344"/>
          </a:xfrm>
          <a:custGeom>
            <a:avLst/>
            <a:gdLst>
              <a:gd name="T0" fmla="*/ 300 w 301"/>
              <a:gd name="T1" fmla="*/ 30 h 257"/>
              <a:gd name="T2" fmla="*/ 269 w 301"/>
              <a:gd name="T3" fmla="*/ 38 h 257"/>
              <a:gd name="T4" fmla="*/ 284 w 301"/>
              <a:gd name="T5" fmla="*/ 25 h 257"/>
              <a:gd name="T6" fmla="*/ 295 w 301"/>
              <a:gd name="T7" fmla="*/ 7 h 257"/>
              <a:gd name="T8" fmla="*/ 294 w 301"/>
              <a:gd name="T9" fmla="*/ 5 h 257"/>
              <a:gd name="T10" fmla="*/ 293 w 301"/>
              <a:gd name="T11" fmla="*/ 5 h 257"/>
              <a:gd name="T12" fmla="*/ 257 w 301"/>
              <a:gd name="T13" fmla="*/ 19 h 257"/>
              <a:gd name="T14" fmla="*/ 254 w 301"/>
              <a:gd name="T15" fmla="*/ 18 h 257"/>
              <a:gd name="T16" fmla="*/ 251 w 301"/>
              <a:gd name="T17" fmla="*/ 15 h 257"/>
              <a:gd name="T18" fmla="*/ 234 w 301"/>
              <a:gd name="T19" fmla="*/ 4 h 257"/>
              <a:gd name="T20" fmla="*/ 207 w 301"/>
              <a:gd name="T21" fmla="*/ 0 h 257"/>
              <a:gd name="T22" fmla="*/ 182 w 301"/>
              <a:gd name="T23" fmla="*/ 7 h 257"/>
              <a:gd name="T24" fmla="*/ 161 w 301"/>
              <a:gd name="T25" fmla="*/ 24 h 257"/>
              <a:gd name="T26" fmla="*/ 149 w 301"/>
              <a:gd name="T27" fmla="*/ 49 h 257"/>
              <a:gd name="T28" fmla="*/ 148 w 301"/>
              <a:gd name="T29" fmla="*/ 74 h 257"/>
              <a:gd name="T30" fmla="*/ 147 w 301"/>
              <a:gd name="T31" fmla="*/ 76 h 257"/>
              <a:gd name="T32" fmla="*/ 23 w 301"/>
              <a:gd name="T33" fmla="*/ 13 h 257"/>
              <a:gd name="T34" fmla="*/ 20 w 301"/>
              <a:gd name="T35" fmla="*/ 13 h 257"/>
              <a:gd name="T36" fmla="*/ 31 w 301"/>
              <a:gd name="T37" fmla="*/ 87 h 257"/>
              <a:gd name="T38" fmla="*/ 38 w 301"/>
              <a:gd name="T39" fmla="*/ 94 h 257"/>
              <a:gd name="T40" fmla="*/ 14 w 301"/>
              <a:gd name="T41" fmla="*/ 87 h 257"/>
              <a:gd name="T42" fmla="*/ 12 w 301"/>
              <a:gd name="T43" fmla="*/ 88 h 257"/>
              <a:gd name="T44" fmla="*/ 12 w 301"/>
              <a:gd name="T45" fmla="*/ 96 h 257"/>
              <a:gd name="T46" fmla="*/ 51 w 301"/>
              <a:gd name="T47" fmla="*/ 146 h 257"/>
              <a:gd name="T48" fmla="*/ 59 w 301"/>
              <a:gd name="T49" fmla="*/ 149 h 257"/>
              <a:gd name="T50" fmla="*/ 36 w 301"/>
              <a:gd name="T51" fmla="*/ 149 h 257"/>
              <a:gd name="T52" fmla="*/ 34 w 301"/>
              <a:gd name="T53" fmla="*/ 151 h 257"/>
              <a:gd name="T54" fmla="*/ 84 w 301"/>
              <a:gd name="T55" fmla="*/ 193 h 257"/>
              <a:gd name="T56" fmla="*/ 90 w 301"/>
              <a:gd name="T57" fmla="*/ 194 h 257"/>
              <a:gd name="T58" fmla="*/ 90 w 301"/>
              <a:gd name="T59" fmla="*/ 194 h 257"/>
              <a:gd name="T60" fmla="*/ 56 w 301"/>
              <a:gd name="T61" fmla="*/ 212 h 257"/>
              <a:gd name="T62" fmla="*/ 5 w 301"/>
              <a:gd name="T63" fmla="*/ 218 h 257"/>
              <a:gd name="T64" fmla="*/ 1 w 301"/>
              <a:gd name="T65" fmla="*/ 218 h 257"/>
              <a:gd name="T66" fmla="*/ 2 w 301"/>
              <a:gd name="T67" fmla="*/ 220 h 257"/>
              <a:gd name="T68" fmla="*/ 13 w 301"/>
              <a:gd name="T69" fmla="*/ 226 h 257"/>
              <a:gd name="T70" fmla="*/ 47 w 301"/>
              <a:gd name="T71" fmla="*/ 240 h 257"/>
              <a:gd name="T72" fmla="*/ 223 w 301"/>
              <a:gd name="T73" fmla="*/ 199 h 257"/>
              <a:gd name="T74" fmla="*/ 272 w 301"/>
              <a:gd name="T75" fmla="*/ 64 h 257"/>
              <a:gd name="T76" fmla="*/ 276 w 301"/>
              <a:gd name="T77" fmla="*/ 60 h 257"/>
              <a:gd name="T78" fmla="*/ 299 w 301"/>
              <a:gd name="T79" fmla="*/ 35 h 257"/>
              <a:gd name="T80" fmla="*/ 301 w 301"/>
              <a:gd name="T81" fmla="*/ 30 h 257"/>
              <a:gd name="T82" fmla="*/ 301 w 301"/>
              <a:gd name="T83" fmla="*/ 30 h 257"/>
              <a:gd name="T84" fmla="*/ 300 w 301"/>
              <a:gd name="T85" fmla="*/ 3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257">
                <a:moveTo>
                  <a:pt x="300" y="30"/>
                </a:moveTo>
                <a:cubicBezTo>
                  <a:pt x="290" y="34"/>
                  <a:pt x="280" y="37"/>
                  <a:pt x="269" y="38"/>
                </a:cubicBezTo>
                <a:cubicBezTo>
                  <a:pt x="274" y="38"/>
                  <a:pt x="282" y="29"/>
                  <a:pt x="284" y="25"/>
                </a:cubicBezTo>
                <a:cubicBezTo>
                  <a:pt x="289" y="20"/>
                  <a:pt x="292" y="13"/>
                  <a:pt x="295" y="7"/>
                </a:cubicBezTo>
                <a:cubicBezTo>
                  <a:pt x="295" y="6"/>
                  <a:pt x="295" y="6"/>
                  <a:pt x="294" y="5"/>
                </a:cubicBezTo>
                <a:cubicBezTo>
                  <a:pt x="294" y="5"/>
                  <a:pt x="293" y="5"/>
                  <a:pt x="293" y="5"/>
                </a:cubicBezTo>
                <a:cubicBezTo>
                  <a:pt x="281" y="11"/>
                  <a:pt x="270" y="16"/>
                  <a:pt x="257" y="19"/>
                </a:cubicBezTo>
                <a:cubicBezTo>
                  <a:pt x="256" y="19"/>
                  <a:pt x="255" y="19"/>
                  <a:pt x="254" y="18"/>
                </a:cubicBezTo>
                <a:cubicBezTo>
                  <a:pt x="253" y="17"/>
                  <a:pt x="252" y="16"/>
                  <a:pt x="251" y="15"/>
                </a:cubicBezTo>
                <a:cubicBezTo>
                  <a:pt x="246" y="11"/>
                  <a:pt x="240" y="7"/>
                  <a:pt x="234" y="4"/>
                </a:cubicBezTo>
                <a:cubicBezTo>
                  <a:pt x="225" y="1"/>
                  <a:pt x="216" y="0"/>
                  <a:pt x="207" y="0"/>
                </a:cubicBezTo>
                <a:cubicBezTo>
                  <a:pt x="198" y="1"/>
                  <a:pt x="189" y="3"/>
                  <a:pt x="182" y="7"/>
                </a:cubicBezTo>
                <a:cubicBezTo>
                  <a:pt x="174" y="11"/>
                  <a:pt x="167" y="17"/>
                  <a:pt x="161" y="24"/>
                </a:cubicBezTo>
                <a:cubicBezTo>
                  <a:pt x="155" y="31"/>
                  <a:pt x="151" y="40"/>
                  <a:pt x="149" y="49"/>
                </a:cubicBezTo>
                <a:cubicBezTo>
                  <a:pt x="147" y="57"/>
                  <a:pt x="147" y="66"/>
                  <a:pt x="148" y="74"/>
                </a:cubicBezTo>
                <a:cubicBezTo>
                  <a:pt x="148" y="76"/>
                  <a:pt x="148" y="76"/>
                  <a:pt x="147" y="76"/>
                </a:cubicBezTo>
                <a:cubicBezTo>
                  <a:pt x="98" y="69"/>
                  <a:pt x="57" y="51"/>
                  <a:pt x="23" y="13"/>
                </a:cubicBezTo>
                <a:cubicBezTo>
                  <a:pt x="22" y="11"/>
                  <a:pt x="21" y="11"/>
                  <a:pt x="20" y="13"/>
                </a:cubicBezTo>
                <a:cubicBezTo>
                  <a:pt x="5" y="35"/>
                  <a:pt x="12" y="70"/>
                  <a:pt x="31" y="87"/>
                </a:cubicBezTo>
                <a:cubicBezTo>
                  <a:pt x="33" y="89"/>
                  <a:pt x="35" y="92"/>
                  <a:pt x="38" y="94"/>
                </a:cubicBezTo>
                <a:cubicBezTo>
                  <a:pt x="37" y="94"/>
                  <a:pt x="25" y="93"/>
                  <a:pt x="14" y="87"/>
                </a:cubicBezTo>
                <a:cubicBezTo>
                  <a:pt x="13" y="86"/>
                  <a:pt x="12" y="87"/>
                  <a:pt x="12" y="88"/>
                </a:cubicBezTo>
                <a:cubicBezTo>
                  <a:pt x="12" y="91"/>
                  <a:pt x="12" y="93"/>
                  <a:pt x="12" y="96"/>
                </a:cubicBezTo>
                <a:cubicBezTo>
                  <a:pt x="15" y="118"/>
                  <a:pt x="30" y="138"/>
                  <a:pt x="51" y="146"/>
                </a:cubicBezTo>
                <a:cubicBezTo>
                  <a:pt x="54" y="147"/>
                  <a:pt x="57" y="148"/>
                  <a:pt x="59" y="149"/>
                </a:cubicBezTo>
                <a:cubicBezTo>
                  <a:pt x="55" y="150"/>
                  <a:pt x="50" y="150"/>
                  <a:pt x="36" y="149"/>
                </a:cubicBezTo>
                <a:cubicBezTo>
                  <a:pt x="34" y="149"/>
                  <a:pt x="34" y="150"/>
                  <a:pt x="34" y="151"/>
                </a:cubicBezTo>
                <a:cubicBezTo>
                  <a:pt x="45" y="180"/>
                  <a:pt x="67" y="188"/>
                  <a:pt x="84" y="193"/>
                </a:cubicBezTo>
                <a:cubicBezTo>
                  <a:pt x="86" y="193"/>
                  <a:pt x="88" y="193"/>
                  <a:pt x="90" y="194"/>
                </a:cubicBezTo>
                <a:cubicBezTo>
                  <a:pt x="90" y="194"/>
                  <a:pt x="90" y="194"/>
                  <a:pt x="90" y="194"/>
                </a:cubicBezTo>
                <a:cubicBezTo>
                  <a:pt x="84" y="202"/>
                  <a:pt x="65" y="209"/>
                  <a:pt x="56" y="212"/>
                </a:cubicBezTo>
                <a:cubicBezTo>
                  <a:pt x="40" y="217"/>
                  <a:pt x="22" y="220"/>
                  <a:pt x="5" y="218"/>
                </a:cubicBezTo>
                <a:cubicBezTo>
                  <a:pt x="2" y="218"/>
                  <a:pt x="2" y="218"/>
                  <a:pt x="1" y="218"/>
                </a:cubicBezTo>
                <a:cubicBezTo>
                  <a:pt x="0" y="219"/>
                  <a:pt x="1" y="219"/>
                  <a:pt x="2" y="220"/>
                </a:cubicBezTo>
                <a:cubicBezTo>
                  <a:pt x="5" y="222"/>
                  <a:pt x="9" y="224"/>
                  <a:pt x="13" y="226"/>
                </a:cubicBezTo>
                <a:cubicBezTo>
                  <a:pt x="23" y="232"/>
                  <a:pt x="35" y="237"/>
                  <a:pt x="47" y="240"/>
                </a:cubicBezTo>
                <a:cubicBezTo>
                  <a:pt x="108" y="257"/>
                  <a:pt x="177" y="245"/>
                  <a:pt x="223" y="199"/>
                </a:cubicBezTo>
                <a:cubicBezTo>
                  <a:pt x="259" y="163"/>
                  <a:pt x="272" y="113"/>
                  <a:pt x="272" y="64"/>
                </a:cubicBezTo>
                <a:cubicBezTo>
                  <a:pt x="272" y="62"/>
                  <a:pt x="274" y="61"/>
                  <a:pt x="276" y="60"/>
                </a:cubicBezTo>
                <a:cubicBezTo>
                  <a:pt x="285" y="53"/>
                  <a:pt x="292" y="44"/>
                  <a:pt x="299" y="35"/>
                </a:cubicBezTo>
                <a:cubicBezTo>
                  <a:pt x="301" y="33"/>
                  <a:pt x="301" y="31"/>
                  <a:pt x="301" y="30"/>
                </a:cubicBezTo>
                <a:cubicBezTo>
                  <a:pt x="301" y="30"/>
                  <a:pt x="301" y="30"/>
                  <a:pt x="301" y="30"/>
                </a:cubicBezTo>
                <a:cubicBezTo>
                  <a:pt x="301" y="29"/>
                  <a:pt x="301" y="29"/>
                  <a:pt x="300" y="30"/>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646178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ocial_4">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8" name="Freeform 24">
            <a:extLst>
              <a:ext uri="{FF2B5EF4-FFF2-40B4-BE49-F238E27FC236}">
                <a16:creationId xmlns:a16="http://schemas.microsoft.com/office/drawing/2014/main" id="{40C85FC2-40BA-7E46-A2F5-EBB5E6A55E62}"/>
              </a:ext>
            </a:extLst>
          </p:cNvPr>
          <p:cNvSpPr>
            <a:spLocks noGrp="1"/>
          </p:cNvSpPr>
          <p:nvPr>
            <p:ph type="pic" sz="quarter" idx="25"/>
          </p:nvPr>
        </p:nvSpPr>
        <p:spPr bwMode="auto">
          <a:xfrm>
            <a:off x="5772006" y="1629009"/>
            <a:ext cx="6011817" cy="3719186"/>
          </a:xfrm>
          <a:custGeom>
            <a:avLst/>
            <a:gdLst>
              <a:gd name="T0" fmla="*/ 448 w 459"/>
              <a:gd name="T1" fmla="*/ 25 h 266"/>
              <a:gd name="T2" fmla="*/ 400 w 459"/>
              <a:gd name="T3" fmla="*/ 20 h 266"/>
              <a:gd name="T4" fmla="*/ 353 w 459"/>
              <a:gd name="T5" fmla="*/ 23 h 266"/>
              <a:gd name="T6" fmla="*/ 324 w 459"/>
              <a:gd name="T7" fmla="*/ 75 h 266"/>
              <a:gd name="T8" fmla="*/ 279 w 459"/>
              <a:gd name="T9" fmla="*/ 131 h 266"/>
              <a:gd name="T10" fmla="*/ 268 w 459"/>
              <a:gd name="T11" fmla="*/ 49 h 266"/>
              <a:gd name="T12" fmla="*/ 261 w 459"/>
              <a:gd name="T13" fmla="*/ 16 h 266"/>
              <a:gd name="T14" fmla="*/ 231 w 459"/>
              <a:gd name="T15" fmla="*/ 5 h 266"/>
              <a:gd name="T16" fmla="*/ 154 w 459"/>
              <a:gd name="T17" fmla="*/ 29 h 266"/>
              <a:gd name="T18" fmla="*/ 181 w 459"/>
              <a:gd name="T19" fmla="*/ 116 h 266"/>
              <a:gd name="T20" fmla="*/ 139 w 459"/>
              <a:gd name="T21" fmla="*/ 108 h 266"/>
              <a:gd name="T22" fmla="*/ 91 w 459"/>
              <a:gd name="T23" fmla="*/ 20 h 266"/>
              <a:gd name="T24" fmla="*/ 11 w 459"/>
              <a:gd name="T25" fmla="*/ 25 h 266"/>
              <a:gd name="T26" fmla="*/ 70 w 459"/>
              <a:gd name="T27" fmla="*/ 151 h 266"/>
              <a:gd name="T28" fmla="*/ 209 w 459"/>
              <a:gd name="T29" fmla="*/ 262 h 266"/>
              <a:gd name="T30" fmla="*/ 263 w 459"/>
              <a:gd name="T31" fmla="*/ 260 h 266"/>
              <a:gd name="T32" fmla="*/ 285 w 459"/>
              <a:gd name="T33" fmla="*/ 203 h 266"/>
              <a:gd name="T34" fmla="*/ 350 w 459"/>
              <a:gd name="T35" fmla="*/ 260 h 266"/>
              <a:gd name="T36" fmla="*/ 400 w 459"/>
              <a:gd name="T37" fmla="*/ 264 h 266"/>
              <a:gd name="T38" fmla="*/ 450 w 459"/>
              <a:gd name="T39" fmla="*/ 251 h 266"/>
              <a:gd name="T40" fmla="*/ 381 w 459"/>
              <a:gd name="T41" fmla="*/ 153 h 266"/>
              <a:gd name="T42" fmla="*/ 422 w 459"/>
              <a:gd name="T43" fmla="*/ 90 h 266"/>
              <a:gd name="T44" fmla="*/ 448 w 459"/>
              <a:gd name="T45" fmla="*/ 2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266">
                <a:moveTo>
                  <a:pt x="448" y="25"/>
                </a:moveTo>
                <a:cubicBezTo>
                  <a:pt x="443" y="20"/>
                  <a:pt x="422" y="20"/>
                  <a:pt x="400" y="20"/>
                </a:cubicBezTo>
                <a:cubicBezTo>
                  <a:pt x="379" y="21"/>
                  <a:pt x="357" y="21"/>
                  <a:pt x="353" y="23"/>
                </a:cubicBezTo>
                <a:cubicBezTo>
                  <a:pt x="348" y="24"/>
                  <a:pt x="338" y="49"/>
                  <a:pt x="324" y="75"/>
                </a:cubicBezTo>
                <a:cubicBezTo>
                  <a:pt x="309" y="104"/>
                  <a:pt x="290" y="132"/>
                  <a:pt x="279" y="131"/>
                </a:cubicBezTo>
                <a:cubicBezTo>
                  <a:pt x="263" y="131"/>
                  <a:pt x="267" y="84"/>
                  <a:pt x="268" y="49"/>
                </a:cubicBezTo>
                <a:cubicBezTo>
                  <a:pt x="268" y="26"/>
                  <a:pt x="264" y="18"/>
                  <a:pt x="261" y="16"/>
                </a:cubicBezTo>
                <a:cubicBezTo>
                  <a:pt x="253" y="11"/>
                  <a:pt x="231" y="5"/>
                  <a:pt x="231" y="5"/>
                </a:cubicBezTo>
                <a:cubicBezTo>
                  <a:pt x="231" y="5"/>
                  <a:pt x="164" y="0"/>
                  <a:pt x="154" y="29"/>
                </a:cubicBezTo>
                <a:cubicBezTo>
                  <a:pt x="167" y="31"/>
                  <a:pt x="189" y="27"/>
                  <a:pt x="181" y="116"/>
                </a:cubicBezTo>
                <a:cubicBezTo>
                  <a:pt x="180" y="121"/>
                  <a:pt x="170" y="157"/>
                  <a:pt x="139" y="108"/>
                </a:cubicBezTo>
                <a:cubicBezTo>
                  <a:pt x="132" y="95"/>
                  <a:pt x="102" y="21"/>
                  <a:pt x="91" y="20"/>
                </a:cubicBezTo>
                <a:cubicBezTo>
                  <a:pt x="57" y="19"/>
                  <a:pt x="23" y="18"/>
                  <a:pt x="11" y="25"/>
                </a:cubicBezTo>
                <a:cubicBezTo>
                  <a:pt x="0" y="31"/>
                  <a:pt x="26" y="82"/>
                  <a:pt x="70" y="151"/>
                </a:cubicBezTo>
                <a:cubicBezTo>
                  <a:pt x="105" y="207"/>
                  <a:pt x="143" y="251"/>
                  <a:pt x="209" y="262"/>
                </a:cubicBezTo>
                <a:cubicBezTo>
                  <a:pt x="221" y="263"/>
                  <a:pt x="253" y="265"/>
                  <a:pt x="263" y="260"/>
                </a:cubicBezTo>
                <a:cubicBezTo>
                  <a:pt x="270" y="257"/>
                  <a:pt x="262" y="208"/>
                  <a:pt x="285" y="203"/>
                </a:cubicBezTo>
                <a:cubicBezTo>
                  <a:pt x="296" y="201"/>
                  <a:pt x="335" y="254"/>
                  <a:pt x="350" y="260"/>
                </a:cubicBezTo>
                <a:cubicBezTo>
                  <a:pt x="360" y="264"/>
                  <a:pt x="380" y="265"/>
                  <a:pt x="400" y="264"/>
                </a:cubicBezTo>
                <a:cubicBezTo>
                  <a:pt x="423" y="264"/>
                  <a:pt x="448" y="266"/>
                  <a:pt x="450" y="251"/>
                </a:cubicBezTo>
                <a:cubicBezTo>
                  <a:pt x="456" y="218"/>
                  <a:pt x="383" y="174"/>
                  <a:pt x="381" y="153"/>
                </a:cubicBezTo>
                <a:cubicBezTo>
                  <a:pt x="379" y="138"/>
                  <a:pt x="408" y="111"/>
                  <a:pt x="422" y="90"/>
                </a:cubicBezTo>
                <a:cubicBezTo>
                  <a:pt x="440" y="65"/>
                  <a:pt x="459" y="34"/>
                  <a:pt x="448" y="25"/>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rtlCol="0" anchor="t" anchorCtr="0" compatLnSpc="1">
            <a:prstTxWarp prst="textNoShape">
              <a:avLst/>
            </a:prstTxWarp>
            <a:noAutofit/>
          </a:bodyPr>
          <a:lstStyle>
            <a:lvl1pPr marL="457155" indent="-457155" defTabSz="1219079">
              <a:spcBef>
                <a:spcPct val="20000"/>
              </a:spcBef>
              <a:buFont typeface="Arial" pitchFamily="34" charset="0"/>
              <a:buChar char="•"/>
              <a:defRPr/>
            </a:lvl1pPr>
          </a:lstStyle>
          <a:p>
            <a:pPr marL="914492" indent="-914492" defTabSz="2438645">
              <a:spcBef>
                <a:spcPct val="20000"/>
              </a:spcBef>
              <a:buFont typeface="Arial" pitchFamily="34" charset="0"/>
              <a:buChar char="•"/>
            </a:pPr>
            <a:endParaRPr lang="ru-RU" sz="4799" b="1">
              <a:solidFill>
                <a:schemeClr val="lt1"/>
              </a:solidFill>
            </a:endParaRPr>
          </a:p>
        </p:txBody>
      </p:sp>
    </p:spTree>
    <p:extLst>
      <p:ext uri="{BB962C8B-B14F-4D97-AF65-F5344CB8AC3E}">
        <p14:creationId xmlns:p14="http://schemas.microsoft.com/office/powerpoint/2010/main" val="7808249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609600"/>
          </a:xfrm>
          <a:prstGeom prst="rect">
            <a:avLst/>
          </a:prstGeom>
        </p:spPr>
        <p:txBody>
          <a:bodyPr lIns="0" tIns="46800" rIns="0" bIns="46800" anchor="t"/>
          <a:lstStyle>
            <a:lvl1pPr>
              <a:lnSpc>
                <a:spcPct val="100000"/>
              </a:lnSpc>
              <a:spcAft>
                <a:spcPct val="0"/>
              </a:spcAft>
              <a:defRPr>
                <a:solidFill>
                  <a:schemeClr val="tx2"/>
                </a:solidFill>
              </a:defRPr>
            </a:lvl1pPr>
          </a:lstStyle>
          <a:p>
            <a:r>
              <a:rPr lang="fr-CH"/>
              <a:t>Click to edit Master title style</a:t>
            </a:r>
            <a:endParaRPr/>
          </a:p>
        </p:txBody>
      </p:sp>
      <p:sp>
        <p:nvSpPr>
          <p:cNvPr id="3" name="Content Placeholder 2"/>
          <p:cNvSpPr>
            <a:spLocks noGrp="1"/>
          </p:cNvSpPr>
          <p:nvPr>
            <p:ph idx="1"/>
          </p:nvPr>
        </p:nvSpPr>
        <p:spPr>
          <a:xfrm>
            <a:off x="711200" y="2413000"/>
            <a:ext cx="10871200" cy="39624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75E0943-9BE5-5142-A467-257385665D5E}"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220614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ocial_5">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7" name="Рисунок 8">
            <a:extLst>
              <a:ext uri="{FF2B5EF4-FFF2-40B4-BE49-F238E27FC236}">
                <a16:creationId xmlns:a16="http://schemas.microsoft.com/office/drawing/2014/main" id="{2242636F-690F-2D4C-8A8A-38C9851AE2F5}"/>
              </a:ext>
            </a:extLst>
          </p:cNvPr>
          <p:cNvSpPr>
            <a:spLocks noGrp="1"/>
          </p:cNvSpPr>
          <p:nvPr>
            <p:ph type="pic" sz="quarter" idx="25"/>
          </p:nvPr>
        </p:nvSpPr>
        <p:spPr>
          <a:xfrm>
            <a:off x="6174555" y="729013"/>
            <a:ext cx="5465339" cy="5445108"/>
          </a:xfrm>
          <a:custGeom>
            <a:avLst/>
            <a:gdLst>
              <a:gd name="connsiteX0" fmla="*/ 5256584 w 10513168"/>
              <a:gd name="connsiteY0" fmla="*/ 3636404 h 10513168"/>
              <a:gd name="connsiteX1" fmla="*/ 3636404 w 10513168"/>
              <a:gd name="connsiteY1" fmla="*/ 5256584 h 10513168"/>
              <a:gd name="connsiteX2" fmla="*/ 5256584 w 10513168"/>
              <a:gd name="connsiteY2" fmla="*/ 6876764 h 10513168"/>
              <a:gd name="connsiteX3" fmla="*/ 6876764 w 10513168"/>
              <a:gd name="connsiteY3" fmla="*/ 5256584 h 10513168"/>
              <a:gd name="connsiteX4" fmla="*/ 5256584 w 10513168"/>
              <a:gd name="connsiteY4" fmla="*/ 3636404 h 10513168"/>
              <a:gd name="connsiteX5" fmla="*/ 5256584 w 10513168"/>
              <a:gd name="connsiteY5" fmla="*/ 2664296 h 10513168"/>
              <a:gd name="connsiteX6" fmla="*/ 7848872 w 10513168"/>
              <a:gd name="connsiteY6" fmla="*/ 5256584 h 10513168"/>
              <a:gd name="connsiteX7" fmla="*/ 5256584 w 10513168"/>
              <a:gd name="connsiteY7" fmla="*/ 7848872 h 10513168"/>
              <a:gd name="connsiteX8" fmla="*/ 2664296 w 10513168"/>
              <a:gd name="connsiteY8" fmla="*/ 5256584 h 10513168"/>
              <a:gd name="connsiteX9" fmla="*/ 5256584 w 10513168"/>
              <a:gd name="connsiteY9" fmla="*/ 2664296 h 10513168"/>
              <a:gd name="connsiteX10" fmla="*/ 7848872 w 10513168"/>
              <a:gd name="connsiteY10" fmla="*/ 1908212 h 10513168"/>
              <a:gd name="connsiteX11" fmla="*/ 8460940 w 10513168"/>
              <a:gd name="connsiteY11" fmla="*/ 2520280 h 10513168"/>
              <a:gd name="connsiteX12" fmla="*/ 7848872 w 10513168"/>
              <a:gd name="connsiteY12" fmla="*/ 3132348 h 10513168"/>
              <a:gd name="connsiteX13" fmla="*/ 7236804 w 10513168"/>
              <a:gd name="connsiteY13" fmla="*/ 2520280 h 10513168"/>
              <a:gd name="connsiteX14" fmla="*/ 7848872 w 10513168"/>
              <a:gd name="connsiteY14" fmla="*/ 1908212 h 10513168"/>
              <a:gd name="connsiteX15" fmla="*/ 3103844 w 10513168"/>
              <a:gd name="connsiteY15" fmla="*/ 1044116 h 10513168"/>
              <a:gd name="connsiteX16" fmla="*/ 1044116 w 10513168"/>
              <a:gd name="connsiteY16" fmla="*/ 3103844 h 10513168"/>
              <a:gd name="connsiteX17" fmla="*/ 1044116 w 10513168"/>
              <a:gd name="connsiteY17" fmla="*/ 7409324 h 10513168"/>
              <a:gd name="connsiteX18" fmla="*/ 3103844 w 10513168"/>
              <a:gd name="connsiteY18" fmla="*/ 9469052 h 10513168"/>
              <a:gd name="connsiteX19" fmla="*/ 7409324 w 10513168"/>
              <a:gd name="connsiteY19" fmla="*/ 9469052 h 10513168"/>
              <a:gd name="connsiteX20" fmla="*/ 9469052 w 10513168"/>
              <a:gd name="connsiteY20" fmla="*/ 7409324 h 10513168"/>
              <a:gd name="connsiteX21" fmla="*/ 9469052 w 10513168"/>
              <a:gd name="connsiteY21" fmla="*/ 3103844 h 10513168"/>
              <a:gd name="connsiteX22" fmla="*/ 7409324 w 10513168"/>
              <a:gd name="connsiteY22" fmla="*/ 1044116 h 10513168"/>
              <a:gd name="connsiteX23" fmla="*/ 2916036 w 10513168"/>
              <a:gd name="connsiteY23" fmla="*/ 0 h 10513168"/>
              <a:gd name="connsiteX24" fmla="*/ 7597130 w 10513168"/>
              <a:gd name="connsiteY24" fmla="*/ 0 h 10513168"/>
              <a:gd name="connsiteX25" fmla="*/ 10513168 w 10513168"/>
              <a:gd name="connsiteY25" fmla="*/ 2916037 h 10513168"/>
              <a:gd name="connsiteX26" fmla="*/ 10513168 w 10513168"/>
              <a:gd name="connsiteY26" fmla="*/ 7597131 h 10513168"/>
              <a:gd name="connsiteX27" fmla="*/ 7597130 w 10513168"/>
              <a:gd name="connsiteY27" fmla="*/ 10513168 h 10513168"/>
              <a:gd name="connsiteX28" fmla="*/ 2916036 w 10513168"/>
              <a:gd name="connsiteY28" fmla="*/ 10513168 h 10513168"/>
              <a:gd name="connsiteX29" fmla="*/ 0 w 10513168"/>
              <a:gd name="connsiteY29" fmla="*/ 7597131 h 10513168"/>
              <a:gd name="connsiteX30" fmla="*/ 0 w 10513168"/>
              <a:gd name="connsiteY30" fmla="*/ 2916037 h 10513168"/>
              <a:gd name="connsiteX31" fmla="*/ 2916036 w 10513168"/>
              <a:gd name="connsiteY31" fmla="*/ 0 h 1051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13168" h="10513168">
                <a:moveTo>
                  <a:pt x="5256584" y="3636404"/>
                </a:moveTo>
                <a:cubicBezTo>
                  <a:pt x="4361784" y="3636404"/>
                  <a:pt x="3636404" y="4361783"/>
                  <a:pt x="3636404" y="5256584"/>
                </a:cubicBezTo>
                <a:cubicBezTo>
                  <a:pt x="3636404" y="6151385"/>
                  <a:pt x="4361784" y="6876764"/>
                  <a:pt x="5256584" y="6876764"/>
                </a:cubicBezTo>
                <a:cubicBezTo>
                  <a:pt x="6151384" y="6876764"/>
                  <a:pt x="6876764" y="6151385"/>
                  <a:pt x="6876764" y="5256584"/>
                </a:cubicBezTo>
                <a:cubicBezTo>
                  <a:pt x="6876764" y="4361783"/>
                  <a:pt x="6151384" y="3636404"/>
                  <a:pt x="5256584" y="3636404"/>
                </a:cubicBezTo>
                <a:close/>
                <a:moveTo>
                  <a:pt x="5256584" y="2664296"/>
                </a:moveTo>
                <a:cubicBezTo>
                  <a:pt x="6688264" y="2664296"/>
                  <a:pt x="7848872" y="3824903"/>
                  <a:pt x="7848872" y="5256584"/>
                </a:cubicBezTo>
                <a:cubicBezTo>
                  <a:pt x="7848872" y="6688265"/>
                  <a:pt x="6688264" y="7848872"/>
                  <a:pt x="5256584" y="7848872"/>
                </a:cubicBezTo>
                <a:cubicBezTo>
                  <a:pt x="3824904" y="7848872"/>
                  <a:pt x="2664296" y="6688265"/>
                  <a:pt x="2664296" y="5256584"/>
                </a:cubicBezTo>
                <a:cubicBezTo>
                  <a:pt x="2664296" y="3824903"/>
                  <a:pt x="3824904" y="2664296"/>
                  <a:pt x="5256584" y="2664296"/>
                </a:cubicBezTo>
                <a:close/>
                <a:moveTo>
                  <a:pt x="7848872" y="1908212"/>
                </a:moveTo>
                <a:cubicBezTo>
                  <a:pt x="8186908" y="1908212"/>
                  <a:pt x="8460940" y="2182244"/>
                  <a:pt x="8460940" y="2520280"/>
                </a:cubicBezTo>
                <a:cubicBezTo>
                  <a:pt x="8460940" y="2858316"/>
                  <a:pt x="8186908" y="3132348"/>
                  <a:pt x="7848872" y="3132348"/>
                </a:cubicBezTo>
                <a:cubicBezTo>
                  <a:pt x="7510836" y="3132348"/>
                  <a:pt x="7236804" y="2858316"/>
                  <a:pt x="7236804" y="2520280"/>
                </a:cubicBezTo>
                <a:cubicBezTo>
                  <a:pt x="7236804" y="2182244"/>
                  <a:pt x="7510836" y="1908212"/>
                  <a:pt x="7848872" y="1908212"/>
                </a:cubicBezTo>
                <a:close/>
                <a:moveTo>
                  <a:pt x="3103844" y="1044116"/>
                </a:moveTo>
                <a:cubicBezTo>
                  <a:pt x="1966288" y="1044116"/>
                  <a:pt x="1044116" y="1966288"/>
                  <a:pt x="1044116" y="3103844"/>
                </a:cubicBezTo>
                <a:lnTo>
                  <a:pt x="1044116" y="7409324"/>
                </a:lnTo>
                <a:cubicBezTo>
                  <a:pt x="1044116" y="8546880"/>
                  <a:pt x="1966288" y="9469052"/>
                  <a:pt x="3103844" y="9469052"/>
                </a:cubicBezTo>
                <a:lnTo>
                  <a:pt x="7409324" y="9469052"/>
                </a:lnTo>
                <a:cubicBezTo>
                  <a:pt x="8546880" y="9469052"/>
                  <a:pt x="9469052" y="8546880"/>
                  <a:pt x="9469052" y="7409324"/>
                </a:cubicBezTo>
                <a:lnTo>
                  <a:pt x="9469052" y="3103844"/>
                </a:lnTo>
                <a:cubicBezTo>
                  <a:pt x="9469052" y="1966288"/>
                  <a:pt x="8546880" y="1044116"/>
                  <a:pt x="7409324" y="1044116"/>
                </a:cubicBezTo>
                <a:close/>
                <a:moveTo>
                  <a:pt x="2916036" y="0"/>
                </a:moveTo>
                <a:lnTo>
                  <a:pt x="7597130" y="0"/>
                </a:lnTo>
                <a:cubicBezTo>
                  <a:pt x="9207612" y="0"/>
                  <a:pt x="10513168" y="1305554"/>
                  <a:pt x="10513168" y="2916037"/>
                </a:cubicBezTo>
                <a:lnTo>
                  <a:pt x="10513168" y="7597131"/>
                </a:lnTo>
                <a:cubicBezTo>
                  <a:pt x="10513168" y="9207614"/>
                  <a:pt x="9207612" y="10513168"/>
                  <a:pt x="7597130" y="10513168"/>
                </a:cubicBezTo>
                <a:lnTo>
                  <a:pt x="2916036" y="10513168"/>
                </a:lnTo>
                <a:cubicBezTo>
                  <a:pt x="1305552" y="10513168"/>
                  <a:pt x="0" y="9207614"/>
                  <a:pt x="0" y="7597131"/>
                </a:cubicBezTo>
                <a:lnTo>
                  <a:pt x="0" y="2916037"/>
                </a:lnTo>
                <a:cubicBezTo>
                  <a:pt x="0" y="1305554"/>
                  <a:pt x="1305552" y="0"/>
                  <a:pt x="2916036" y="0"/>
                </a:cubicBezTo>
                <a:close/>
              </a:path>
            </a:pathLst>
          </a:custGeom>
          <a:pattFill prst="smConfetti">
            <a:fgClr>
              <a:schemeClr val="bg1"/>
            </a:fgClr>
            <a:bgClr>
              <a:schemeClr val="bg1">
                <a:lumMod val="75000"/>
              </a:schemeClr>
            </a:bgClr>
          </a:pattFill>
          <a:ln>
            <a:noFill/>
          </a:ln>
          <a:effectLst/>
        </p:spPr>
        <p:txBody>
          <a:bodyPr rtlCol="0" anchor="ctr"/>
          <a:lstStyle/>
          <a:p>
            <a:endParaRPr lang="ru-RU"/>
          </a:p>
        </p:txBody>
      </p:sp>
    </p:spTree>
    <p:extLst>
      <p:ext uri="{BB962C8B-B14F-4D97-AF65-F5344CB8AC3E}">
        <p14:creationId xmlns:p14="http://schemas.microsoft.com/office/powerpoint/2010/main" val="5848318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ocial_6">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800856" y="801012"/>
            <a:ext cx="4359101" cy="1151995"/>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800939" y="2925002"/>
            <a:ext cx="4359018" cy="3042927"/>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5" name="Freeform 22">
            <a:extLst>
              <a:ext uri="{FF2B5EF4-FFF2-40B4-BE49-F238E27FC236}">
                <a16:creationId xmlns:a16="http://schemas.microsoft.com/office/drawing/2014/main" id="{2A2EB8E7-FF77-8746-8524-2E8F7CDCDF11}"/>
              </a:ext>
            </a:extLst>
          </p:cNvPr>
          <p:cNvSpPr>
            <a:spLocks noGrp="1"/>
          </p:cNvSpPr>
          <p:nvPr>
            <p:ph type="pic" sz="quarter" idx="25"/>
          </p:nvPr>
        </p:nvSpPr>
        <p:spPr bwMode="auto">
          <a:xfrm>
            <a:off x="6563991" y="468494"/>
            <a:ext cx="4859907" cy="6020492"/>
          </a:xfrm>
          <a:custGeom>
            <a:avLst/>
            <a:gdLst>
              <a:gd name="T0" fmla="*/ 171 w 323"/>
              <a:gd name="T1" fmla="*/ 0 h 404"/>
              <a:gd name="T2" fmla="*/ 0 w 323"/>
              <a:gd name="T3" fmla="*/ 145 h 404"/>
              <a:gd name="T4" fmla="*/ 5 w 323"/>
              <a:gd name="T5" fmla="*/ 179 h 404"/>
              <a:gd name="T6" fmla="*/ 49 w 323"/>
              <a:gd name="T7" fmla="*/ 233 h 404"/>
              <a:gd name="T8" fmla="*/ 61 w 323"/>
              <a:gd name="T9" fmla="*/ 227 h 404"/>
              <a:gd name="T10" fmla="*/ 66 w 323"/>
              <a:gd name="T11" fmla="*/ 209 h 404"/>
              <a:gd name="T12" fmla="*/ 63 w 323"/>
              <a:gd name="T13" fmla="*/ 196 h 404"/>
              <a:gd name="T14" fmla="*/ 50 w 323"/>
              <a:gd name="T15" fmla="*/ 172 h 404"/>
              <a:gd name="T16" fmla="*/ 47 w 323"/>
              <a:gd name="T17" fmla="*/ 151 h 404"/>
              <a:gd name="T18" fmla="*/ 165 w 323"/>
              <a:gd name="T19" fmla="*/ 40 h 404"/>
              <a:gd name="T20" fmla="*/ 264 w 323"/>
              <a:gd name="T21" fmla="*/ 128 h 404"/>
              <a:gd name="T22" fmla="*/ 260 w 323"/>
              <a:gd name="T23" fmla="*/ 171 h 404"/>
              <a:gd name="T24" fmla="*/ 188 w 323"/>
              <a:gd name="T25" fmla="*/ 251 h 404"/>
              <a:gd name="T26" fmla="*/ 151 w 323"/>
              <a:gd name="T27" fmla="*/ 207 h 404"/>
              <a:gd name="T28" fmla="*/ 163 w 323"/>
              <a:gd name="T29" fmla="*/ 165 h 404"/>
              <a:gd name="T30" fmla="*/ 172 w 323"/>
              <a:gd name="T31" fmla="*/ 125 h 404"/>
              <a:gd name="T32" fmla="*/ 140 w 323"/>
              <a:gd name="T33" fmla="*/ 90 h 404"/>
              <a:gd name="T34" fmla="*/ 93 w 323"/>
              <a:gd name="T35" fmla="*/ 150 h 404"/>
              <a:gd name="T36" fmla="*/ 95 w 323"/>
              <a:gd name="T37" fmla="*/ 167 h 404"/>
              <a:gd name="T38" fmla="*/ 101 w 323"/>
              <a:gd name="T39" fmla="*/ 187 h 404"/>
              <a:gd name="T40" fmla="*/ 70 w 323"/>
              <a:gd name="T41" fmla="*/ 313 h 404"/>
              <a:gd name="T42" fmla="*/ 69 w 323"/>
              <a:gd name="T43" fmla="*/ 401 h 404"/>
              <a:gd name="T44" fmla="*/ 75 w 323"/>
              <a:gd name="T45" fmla="*/ 402 h 404"/>
              <a:gd name="T46" fmla="*/ 118 w 323"/>
              <a:gd name="T47" fmla="*/ 326 h 404"/>
              <a:gd name="T48" fmla="*/ 135 w 323"/>
              <a:gd name="T49" fmla="*/ 263 h 404"/>
              <a:gd name="T50" fmla="*/ 194 w 323"/>
              <a:gd name="T51" fmla="*/ 291 h 404"/>
              <a:gd name="T52" fmla="*/ 318 w 323"/>
              <a:gd name="T53" fmla="*/ 181 h 404"/>
              <a:gd name="T54" fmla="*/ 323 w 323"/>
              <a:gd name="T55" fmla="*/ 133 h 404"/>
              <a:gd name="T56" fmla="*/ 171 w 323"/>
              <a:gd name="T5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3" h="403">
                <a:moveTo>
                  <a:pt x="171" y="0"/>
                </a:moveTo>
                <a:cubicBezTo>
                  <a:pt x="58" y="0"/>
                  <a:pt x="0" y="79"/>
                  <a:pt x="0" y="145"/>
                </a:cubicBezTo>
                <a:cubicBezTo>
                  <a:pt x="0" y="157"/>
                  <a:pt x="2" y="169"/>
                  <a:pt x="5" y="179"/>
                </a:cubicBezTo>
                <a:cubicBezTo>
                  <a:pt x="11" y="204"/>
                  <a:pt x="26" y="224"/>
                  <a:pt x="49" y="233"/>
                </a:cubicBezTo>
                <a:cubicBezTo>
                  <a:pt x="55" y="235"/>
                  <a:pt x="60" y="233"/>
                  <a:pt x="61" y="227"/>
                </a:cubicBezTo>
                <a:cubicBezTo>
                  <a:pt x="62" y="223"/>
                  <a:pt x="65" y="213"/>
                  <a:pt x="66" y="209"/>
                </a:cubicBezTo>
                <a:cubicBezTo>
                  <a:pt x="68" y="203"/>
                  <a:pt x="67" y="201"/>
                  <a:pt x="63" y="196"/>
                </a:cubicBezTo>
                <a:cubicBezTo>
                  <a:pt x="57" y="189"/>
                  <a:pt x="52" y="182"/>
                  <a:pt x="50" y="172"/>
                </a:cubicBezTo>
                <a:cubicBezTo>
                  <a:pt x="48" y="166"/>
                  <a:pt x="47" y="159"/>
                  <a:pt x="47" y="151"/>
                </a:cubicBezTo>
                <a:cubicBezTo>
                  <a:pt x="47" y="92"/>
                  <a:pt x="92" y="40"/>
                  <a:pt x="165" y="40"/>
                </a:cubicBezTo>
                <a:cubicBezTo>
                  <a:pt x="229" y="40"/>
                  <a:pt x="264" y="78"/>
                  <a:pt x="264" y="128"/>
                </a:cubicBezTo>
                <a:cubicBezTo>
                  <a:pt x="264" y="143"/>
                  <a:pt x="263" y="158"/>
                  <a:pt x="260" y="171"/>
                </a:cubicBezTo>
                <a:cubicBezTo>
                  <a:pt x="250" y="218"/>
                  <a:pt x="224" y="251"/>
                  <a:pt x="188" y="251"/>
                </a:cubicBezTo>
                <a:cubicBezTo>
                  <a:pt x="163" y="251"/>
                  <a:pt x="145" y="231"/>
                  <a:pt x="151" y="207"/>
                </a:cubicBezTo>
                <a:cubicBezTo>
                  <a:pt x="154" y="193"/>
                  <a:pt x="159" y="178"/>
                  <a:pt x="163" y="165"/>
                </a:cubicBezTo>
                <a:cubicBezTo>
                  <a:pt x="168" y="150"/>
                  <a:pt x="172" y="136"/>
                  <a:pt x="172" y="125"/>
                </a:cubicBezTo>
                <a:cubicBezTo>
                  <a:pt x="172" y="106"/>
                  <a:pt x="161" y="90"/>
                  <a:pt x="140" y="90"/>
                </a:cubicBezTo>
                <a:cubicBezTo>
                  <a:pt x="114" y="90"/>
                  <a:pt x="93" y="116"/>
                  <a:pt x="93" y="150"/>
                </a:cubicBezTo>
                <a:cubicBezTo>
                  <a:pt x="93" y="156"/>
                  <a:pt x="94" y="162"/>
                  <a:pt x="95" y="167"/>
                </a:cubicBezTo>
                <a:cubicBezTo>
                  <a:pt x="97" y="179"/>
                  <a:pt x="101" y="187"/>
                  <a:pt x="101" y="187"/>
                </a:cubicBezTo>
                <a:cubicBezTo>
                  <a:pt x="101" y="187"/>
                  <a:pt x="75" y="294"/>
                  <a:pt x="70" y="313"/>
                </a:cubicBezTo>
                <a:cubicBezTo>
                  <a:pt x="61" y="350"/>
                  <a:pt x="69" y="396"/>
                  <a:pt x="69" y="401"/>
                </a:cubicBezTo>
                <a:cubicBezTo>
                  <a:pt x="70" y="403"/>
                  <a:pt x="74" y="404"/>
                  <a:pt x="75" y="402"/>
                </a:cubicBezTo>
                <a:cubicBezTo>
                  <a:pt x="78" y="399"/>
                  <a:pt x="108" y="363"/>
                  <a:pt x="118" y="326"/>
                </a:cubicBezTo>
                <a:cubicBezTo>
                  <a:pt x="121" y="316"/>
                  <a:pt x="135" y="263"/>
                  <a:pt x="135" y="263"/>
                </a:cubicBezTo>
                <a:cubicBezTo>
                  <a:pt x="144" y="278"/>
                  <a:pt x="168" y="291"/>
                  <a:pt x="194" y="291"/>
                </a:cubicBezTo>
                <a:cubicBezTo>
                  <a:pt x="256" y="291"/>
                  <a:pt x="303" y="246"/>
                  <a:pt x="318" y="181"/>
                </a:cubicBezTo>
                <a:cubicBezTo>
                  <a:pt x="321" y="166"/>
                  <a:pt x="323" y="150"/>
                  <a:pt x="323" y="133"/>
                </a:cubicBezTo>
                <a:cubicBezTo>
                  <a:pt x="323" y="64"/>
                  <a:pt x="263" y="0"/>
                  <a:pt x="171" y="0"/>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3309930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cial_7">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5" name="Freeform 15">
            <a:extLst>
              <a:ext uri="{FF2B5EF4-FFF2-40B4-BE49-F238E27FC236}">
                <a16:creationId xmlns:a16="http://schemas.microsoft.com/office/drawing/2014/main" id="{BF2B1F7D-565C-5E4F-85B7-AA2C878038A8}"/>
              </a:ext>
            </a:extLst>
          </p:cNvPr>
          <p:cNvSpPr>
            <a:spLocks noGrp="1"/>
          </p:cNvSpPr>
          <p:nvPr>
            <p:ph type="pic" sz="quarter" idx="54"/>
          </p:nvPr>
        </p:nvSpPr>
        <p:spPr bwMode="auto">
          <a:xfrm>
            <a:off x="0" y="955434"/>
            <a:ext cx="3396051" cy="5902566"/>
          </a:xfrm>
          <a:custGeom>
            <a:avLst/>
            <a:gdLst>
              <a:gd name="T0" fmla="*/ 0 w 3210"/>
              <a:gd name="T1" fmla="*/ 1099 h 5565"/>
              <a:gd name="T2" fmla="*/ 0 w 3210"/>
              <a:gd name="T3" fmla="*/ 2287 h 5565"/>
              <a:gd name="T4" fmla="*/ 1746 w 3210"/>
              <a:gd name="T5" fmla="*/ 1747 h 5565"/>
              <a:gd name="T6" fmla="*/ 1746 w 3210"/>
              <a:gd name="T7" fmla="*/ 5565 h 5565"/>
              <a:gd name="T8" fmla="*/ 3210 w 3210"/>
              <a:gd name="T9" fmla="*/ 5565 h 5565"/>
              <a:gd name="T10" fmla="*/ 3210 w 3210"/>
              <a:gd name="T11" fmla="*/ 0 h 5565"/>
              <a:gd name="T12" fmla="*/ 3054 w 3210"/>
              <a:gd name="T13" fmla="*/ 0 h 5565"/>
              <a:gd name="T14" fmla="*/ 0 w 3210"/>
              <a:gd name="T15" fmla="*/ 1099 h 55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0" h="5565">
                <a:moveTo>
                  <a:pt x="0" y="1099"/>
                </a:moveTo>
                <a:lnTo>
                  <a:pt x="0" y="2287"/>
                </a:lnTo>
                <a:lnTo>
                  <a:pt x="1746" y="1747"/>
                </a:lnTo>
                <a:lnTo>
                  <a:pt x="1746" y="5565"/>
                </a:lnTo>
                <a:lnTo>
                  <a:pt x="3210" y="5565"/>
                </a:lnTo>
                <a:lnTo>
                  <a:pt x="3210" y="0"/>
                </a:lnTo>
                <a:lnTo>
                  <a:pt x="3054" y="0"/>
                </a:lnTo>
                <a:lnTo>
                  <a:pt x="0" y="1099"/>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6512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tmplLst>
          <p:tmpl>
            <p:tnLst>
              <p:par>
                <p:cTn presetID="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cial_8">
    <p:spTree>
      <p:nvGrpSpPr>
        <p:cNvPr id="1" name=""/>
        <p:cNvGrpSpPr/>
        <p:nvPr/>
      </p:nvGrpSpPr>
      <p:grpSpPr>
        <a:xfrm>
          <a:off x="0" y="0"/>
          <a:ext cx="0" cy="0"/>
          <a:chOff x="0" y="0"/>
          <a:chExt cx="0" cy="0"/>
        </a:xfrm>
      </p:grpSpPr>
      <p:sp>
        <p:nvSpPr>
          <p:cNvPr id="5" name="Freeform 14">
            <a:extLst>
              <a:ext uri="{FF2B5EF4-FFF2-40B4-BE49-F238E27FC236}">
                <a16:creationId xmlns:a16="http://schemas.microsoft.com/office/drawing/2014/main" id="{EA083E1C-F261-9849-BD41-8A706A956394}"/>
              </a:ext>
            </a:extLst>
          </p:cNvPr>
          <p:cNvSpPr>
            <a:spLocks noGrp="1"/>
          </p:cNvSpPr>
          <p:nvPr>
            <p:ph type="pic" sz="quarter" idx="55"/>
          </p:nvPr>
        </p:nvSpPr>
        <p:spPr bwMode="auto">
          <a:xfrm>
            <a:off x="0" y="871205"/>
            <a:ext cx="5268016" cy="5974565"/>
          </a:xfrm>
          <a:custGeom>
            <a:avLst/>
            <a:gdLst>
              <a:gd name="T0" fmla="*/ 722 w 827"/>
              <a:gd name="T1" fmla="*/ 91 h 942"/>
              <a:gd name="T2" fmla="*/ 427 w 827"/>
              <a:gd name="T3" fmla="*/ 0 h 942"/>
              <a:gd name="T4" fmla="*/ 205 w 827"/>
              <a:gd name="T5" fmla="*/ 53 h 942"/>
              <a:gd name="T6" fmla="*/ 53 w 827"/>
              <a:gd name="T7" fmla="*/ 199 h 942"/>
              <a:gd name="T8" fmla="*/ 0 w 827"/>
              <a:gd name="T9" fmla="*/ 404 h 942"/>
              <a:gd name="T10" fmla="*/ 245 w 827"/>
              <a:gd name="T11" fmla="*/ 404 h 942"/>
              <a:gd name="T12" fmla="*/ 292 w 827"/>
              <a:gd name="T13" fmla="*/ 253 h 942"/>
              <a:gd name="T14" fmla="*/ 423 w 827"/>
              <a:gd name="T15" fmla="*/ 196 h 942"/>
              <a:gd name="T16" fmla="*/ 541 w 827"/>
              <a:gd name="T17" fmla="*/ 243 h 942"/>
              <a:gd name="T18" fmla="*/ 582 w 827"/>
              <a:gd name="T19" fmla="*/ 372 h 942"/>
              <a:gd name="T20" fmla="*/ 543 w 827"/>
              <a:gd name="T21" fmla="*/ 499 h 942"/>
              <a:gd name="T22" fmla="*/ 422 w 827"/>
              <a:gd name="T23" fmla="*/ 655 h 942"/>
              <a:gd name="T24" fmla="*/ 153 w 827"/>
              <a:gd name="T25" fmla="*/ 942 h 942"/>
              <a:gd name="T26" fmla="*/ 441 w 827"/>
              <a:gd name="T27" fmla="*/ 942 h 942"/>
              <a:gd name="T28" fmla="*/ 618 w 827"/>
              <a:gd name="T29" fmla="*/ 755 h 942"/>
              <a:gd name="T30" fmla="*/ 780 w 827"/>
              <a:gd name="T31" fmla="*/ 534 h 942"/>
              <a:gd name="T32" fmla="*/ 827 w 827"/>
              <a:gd name="T33" fmla="*/ 349 h 942"/>
              <a:gd name="T34" fmla="*/ 722 w 827"/>
              <a:gd name="T35" fmla="*/ 9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6" h="942">
                <a:moveTo>
                  <a:pt x="722" y="91"/>
                </a:moveTo>
                <a:cubicBezTo>
                  <a:pt x="652" y="31"/>
                  <a:pt x="553" y="0"/>
                  <a:pt x="427" y="0"/>
                </a:cubicBezTo>
                <a:cubicBezTo>
                  <a:pt x="344" y="0"/>
                  <a:pt x="270" y="18"/>
                  <a:pt x="205" y="53"/>
                </a:cubicBezTo>
                <a:cubicBezTo>
                  <a:pt x="140" y="88"/>
                  <a:pt x="89" y="137"/>
                  <a:pt x="53" y="199"/>
                </a:cubicBezTo>
                <a:cubicBezTo>
                  <a:pt x="18" y="260"/>
                  <a:pt x="0" y="329"/>
                  <a:pt x="0" y="404"/>
                </a:cubicBezTo>
                <a:cubicBezTo>
                  <a:pt x="245" y="404"/>
                  <a:pt x="245" y="404"/>
                  <a:pt x="245" y="404"/>
                </a:cubicBezTo>
                <a:cubicBezTo>
                  <a:pt x="245" y="342"/>
                  <a:pt x="260" y="292"/>
                  <a:pt x="292" y="253"/>
                </a:cubicBezTo>
                <a:cubicBezTo>
                  <a:pt x="324" y="215"/>
                  <a:pt x="367" y="196"/>
                  <a:pt x="423" y="196"/>
                </a:cubicBezTo>
                <a:cubicBezTo>
                  <a:pt x="474" y="196"/>
                  <a:pt x="513" y="212"/>
                  <a:pt x="541" y="243"/>
                </a:cubicBezTo>
                <a:cubicBezTo>
                  <a:pt x="568" y="274"/>
                  <a:pt x="582" y="317"/>
                  <a:pt x="582" y="372"/>
                </a:cubicBezTo>
                <a:cubicBezTo>
                  <a:pt x="582" y="412"/>
                  <a:pt x="569" y="454"/>
                  <a:pt x="543" y="499"/>
                </a:cubicBezTo>
                <a:cubicBezTo>
                  <a:pt x="517" y="543"/>
                  <a:pt x="476" y="595"/>
                  <a:pt x="422" y="655"/>
                </a:cubicBezTo>
                <a:cubicBezTo>
                  <a:pt x="153" y="942"/>
                  <a:pt x="153" y="942"/>
                  <a:pt x="153" y="942"/>
                </a:cubicBezTo>
                <a:cubicBezTo>
                  <a:pt x="441" y="942"/>
                  <a:pt x="441" y="942"/>
                  <a:pt x="441" y="942"/>
                </a:cubicBezTo>
                <a:cubicBezTo>
                  <a:pt x="618" y="755"/>
                  <a:pt x="618" y="755"/>
                  <a:pt x="618" y="755"/>
                </a:cubicBezTo>
                <a:cubicBezTo>
                  <a:pt x="694" y="671"/>
                  <a:pt x="748" y="597"/>
                  <a:pt x="780" y="534"/>
                </a:cubicBezTo>
                <a:cubicBezTo>
                  <a:pt x="811" y="471"/>
                  <a:pt x="827" y="410"/>
                  <a:pt x="827" y="349"/>
                </a:cubicBezTo>
                <a:cubicBezTo>
                  <a:pt x="827" y="238"/>
                  <a:pt x="792" y="152"/>
                  <a:pt x="722" y="91"/>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8" name="Заголовок 1">
            <a:extLst>
              <a:ext uri="{FF2B5EF4-FFF2-40B4-BE49-F238E27FC236}">
                <a16:creationId xmlns:a16="http://schemas.microsoft.com/office/drawing/2014/main" id="{BF76A8C0-06DD-1745-85F1-407373AFF24C}"/>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9" name="Текст 3">
            <a:extLst>
              <a:ext uri="{FF2B5EF4-FFF2-40B4-BE49-F238E27FC236}">
                <a16:creationId xmlns:a16="http://schemas.microsoft.com/office/drawing/2014/main" id="{99F60FDF-0BCE-444A-9E94-E15410833763}"/>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9492435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tmplLst>
          <p:tmpl>
            <p:tnLst>
              <p:par>
                <p:cTn presetID="2" presetClass="entr" presetSubtype="2"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cial_9">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08C20EFA-0367-4E40-9494-73A7C2EB0AF8}"/>
              </a:ext>
            </a:extLst>
          </p:cNvPr>
          <p:cNvSpPr>
            <a:spLocks noGrp="1"/>
          </p:cNvSpPr>
          <p:nvPr>
            <p:ph type="pic" sz="quarter" idx="53"/>
          </p:nvPr>
        </p:nvSpPr>
        <p:spPr bwMode="auto">
          <a:xfrm>
            <a:off x="4637" y="891306"/>
            <a:ext cx="5339216" cy="5974565"/>
          </a:xfrm>
          <a:custGeom>
            <a:avLst/>
            <a:gdLst>
              <a:gd name="T0" fmla="*/ 632 w 838"/>
              <a:gd name="T1" fmla="*/ 614 h 942"/>
              <a:gd name="T2" fmla="*/ 767 w 838"/>
              <a:gd name="T3" fmla="*/ 505 h 942"/>
              <a:gd name="T4" fmla="*/ 819 w 838"/>
              <a:gd name="T5" fmla="*/ 350 h 942"/>
              <a:gd name="T6" fmla="*/ 708 w 838"/>
              <a:gd name="T7" fmla="*/ 94 h 942"/>
              <a:gd name="T8" fmla="*/ 403 w 838"/>
              <a:gd name="T9" fmla="*/ 0 h 942"/>
              <a:gd name="T10" fmla="*/ 197 w 838"/>
              <a:gd name="T11" fmla="*/ 43 h 942"/>
              <a:gd name="T12" fmla="*/ 52 w 838"/>
              <a:gd name="T13" fmla="*/ 163 h 942"/>
              <a:gd name="T14" fmla="*/ 0 w 838"/>
              <a:gd name="T15" fmla="*/ 335 h 942"/>
              <a:gd name="T16" fmla="*/ 244 w 838"/>
              <a:gd name="T17" fmla="*/ 335 h 942"/>
              <a:gd name="T18" fmla="*/ 292 w 838"/>
              <a:gd name="T19" fmla="*/ 235 h 942"/>
              <a:gd name="T20" fmla="*/ 409 w 838"/>
              <a:gd name="T21" fmla="*/ 196 h 942"/>
              <a:gd name="T22" fmla="*/ 531 w 838"/>
              <a:gd name="T23" fmla="*/ 238 h 942"/>
              <a:gd name="T24" fmla="*/ 575 w 838"/>
              <a:gd name="T25" fmla="*/ 353 h 942"/>
              <a:gd name="T26" fmla="*/ 530 w 838"/>
              <a:gd name="T27" fmla="*/ 477 h 942"/>
              <a:gd name="T28" fmla="*/ 393 w 838"/>
              <a:gd name="T29" fmla="*/ 523 h 942"/>
              <a:gd name="T30" fmla="*/ 263 w 838"/>
              <a:gd name="T31" fmla="*/ 523 h 942"/>
              <a:gd name="T32" fmla="*/ 263 w 838"/>
              <a:gd name="T33" fmla="*/ 714 h 942"/>
              <a:gd name="T34" fmla="*/ 392 w 838"/>
              <a:gd name="T35" fmla="*/ 714 h 942"/>
              <a:gd name="T36" fmla="*/ 594 w 838"/>
              <a:gd name="T37" fmla="*/ 898 h 942"/>
              <a:gd name="T38" fmla="*/ 590 w 838"/>
              <a:gd name="T39" fmla="*/ 942 h 942"/>
              <a:gd name="T40" fmla="*/ 836 w 838"/>
              <a:gd name="T41" fmla="*/ 942 h 942"/>
              <a:gd name="T42" fmla="*/ 838 w 838"/>
              <a:gd name="T43" fmla="*/ 901 h 942"/>
              <a:gd name="T44" fmla="*/ 787 w 838"/>
              <a:gd name="T45" fmla="*/ 726 h 942"/>
              <a:gd name="T46" fmla="*/ 632 w 838"/>
              <a:gd name="T47" fmla="*/ 614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8" h="942">
                <a:moveTo>
                  <a:pt x="632" y="614"/>
                </a:moveTo>
                <a:cubicBezTo>
                  <a:pt x="688" y="589"/>
                  <a:pt x="733" y="553"/>
                  <a:pt x="767" y="505"/>
                </a:cubicBezTo>
                <a:cubicBezTo>
                  <a:pt x="802" y="458"/>
                  <a:pt x="819" y="406"/>
                  <a:pt x="819" y="350"/>
                </a:cubicBezTo>
                <a:cubicBezTo>
                  <a:pt x="819" y="241"/>
                  <a:pt x="782" y="156"/>
                  <a:pt x="708" y="94"/>
                </a:cubicBezTo>
                <a:cubicBezTo>
                  <a:pt x="635" y="31"/>
                  <a:pt x="533" y="0"/>
                  <a:pt x="403" y="0"/>
                </a:cubicBezTo>
                <a:cubicBezTo>
                  <a:pt x="328" y="0"/>
                  <a:pt x="260" y="15"/>
                  <a:pt x="197" y="43"/>
                </a:cubicBezTo>
                <a:cubicBezTo>
                  <a:pt x="135" y="72"/>
                  <a:pt x="87" y="112"/>
                  <a:pt x="52" y="163"/>
                </a:cubicBezTo>
                <a:cubicBezTo>
                  <a:pt x="18" y="214"/>
                  <a:pt x="0" y="271"/>
                  <a:pt x="0" y="335"/>
                </a:cubicBezTo>
                <a:cubicBezTo>
                  <a:pt x="244" y="335"/>
                  <a:pt x="244" y="335"/>
                  <a:pt x="244" y="335"/>
                </a:cubicBezTo>
                <a:cubicBezTo>
                  <a:pt x="244" y="294"/>
                  <a:pt x="260" y="261"/>
                  <a:pt x="292" y="235"/>
                </a:cubicBezTo>
                <a:cubicBezTo>
                  <a:pt x="323" y="209"/>
                  <a:pt x="362" y="196"/>
                  <a:pt x="409" y="196"/>
                </a:cubicBezTo>
                <a:cubicBezTo>
                  <a:pt x="461" y="196"/>
                  <a:pt x="501" y="210"/>
                  <a:pt x="531" y="238"/>
                </a:cubicBezTo>
                <a:cubicBezTo>
                  <a:pt x="560" y="265"/>
                  <a:pt x="575" y="304"/>
                  <a:pt x="575" y="353"/>
                </a:cubicBezTo>
                <a:cubicBezTo>
                  <a:pt x="575" y="405"/>
                  <a:pt x="560" y="446"/>
                  <a:pt x="530" y="477"/>
                </a:cubicBezTo>
                <a:cubicBezTo>
                  <a:pt x="500" y="508"/>
                  <a:pt x="455" y="523"/>
                  <a:pt x="393" y="523"/>
                </a:cubicBezTo>
                <a:cubicBezTo>
                  <a:pt x="263" y="523"/>
                  <a:pt x="263" y="523"/>
                  <a:pt x="263" y="523"/>
                </a:cubicBezTo>
                <a:cubicBezTo>
                  <a:pt x="263" y="714"/>
                  <a:pt x="263" y="714"/>
                  <a:pt x="263" y="714"/>
                </a:cubicBezTo>
                <a:cubicBezTo>
                  <a:pt x="392" y="714"/>
                  <a:pt x="392" y="714"/>
                  <a:pt x="392" y="714"/>
                </a:cubicBezTo>
                <a:cubicBezTo>
                  <a:pt x="527" y="714"/>
                  <a:pt x="594" y="775"/>
                  <a:pt x="594" y="898"/>
                </a:cubicBezTo>
                <a:cubicBezTo>
                  <a:pt x="594" y="914"/>
                  <a:pt x="593" y="928"/>
                  <a:pt x="590" y="942"/>
                </a:cubicBezTo>
                <a:cubicBezTo>
                  <a:pt x="836" y="942"/>
                  <a:pt x="836" y="942"/>
                  <a:pt x="836" y="942"/>
                </a:cubicBezTo>
                <a:cubicBezTo>
                  <a:pt x="838" y="929"/>
                  <a:pt x="838" y="915"/>
                  <a:pt x="838" y="901"/>
                </a:cubicBezTo>
                <a:cubicBezTo>
                  <a:pt x="838" y="834"/>
                  <a:pt x="821" y="775"/>
                  <a:pt x="787" y="726"/>
                </a:cubicBezTo>
                <a:cubicBezTo>
                  <a:pt x="753" y="676"/>
                  <a:pt x="702" y="639"/>
                  <a:pt x="632" y="614"/>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9" name="Заголовок 1">
            <a:extLst>
              <a:ext uri="{FF2B5EF4-FFF2-40B4-BE49-F238E27FC236}">
                <a16:creationId xmlns:a16="http://schemas.microsoft.com/office/drawing/2014/main" id="{0D698217-4A94-3845-972A-DE498CE7D889}"/>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0" name="Текст 3">
            <a:extLst>
              <a:ext uri="{FF2B5EF4-FFF2-40B4-BE49-F238E27FC236}">
                <a16:creationId xmlns:a16="http://schemas.microsoft.com/office/drawing/2014/main" id="{F9E37294-1B85-AA4B-857B-0862C6B846ED}"/>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41459983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tmplLst>
          <p:tmpl>
            <p:tnLst>
              <p:par>
                <p:cTn presetID="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cial_10">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id="{AA8FCCEF-7261-6147-AC0C-FB3CB61F6283}"/>
              </a:ext>
            </a:extLst>
          </p:cNvPr>
          <p:cNvSpPr>
            <a:spLocks noGrp="1" noEditPoints="1"/>
          </p:cNvSpPr>
          <p:nvPr>
            <p:ph type="pic" sz="quarter" idx="50"/>
          </p:nvPr>
        </p:nvSpPr>
        <p:spPr bwMode="auto">
          <a:xfrm>
            <a:off x="8787" y="1019511"/>
            <a:ext cx="5700007" cy="5830566"/>
          </a:xfrm>
          <a:custGeom>
            <a:avLst/>
            <a:gdLst>
              <a:gd name="T0" fmla="*/ 4548 w 5388"/>
              <a:gd name="T1" fmla="*/ 4592 h 5547"/>
              <a:gd name="T2" fmla="*/ 4548 w 5388"/>
              <a:gd name="T3" fmla="*/ 0 h 5547"/>
              <a:gd name="T4" fmla="*/ 3072 w 5388"/>
              <a:gd name="T5" fmla="*/ 0 h 5547"/>
              <a:gd name="T6" fmla="*/ 0 w 5388"/>
              <a:gd name="T7" fmla="*/ 4851 h 5547"/>
              <a:gd name="T8" fmla="*/ 48 w 5388"/>
              <a:gd name="T9" fmla="*/ 5547 h 5547"/>
              <a:gd name="T10" fmla="*/ 5388 w 5388"/>
              <a:gd name="T11" fmla="*/ 5547 h 5547"/>
              <a:gd name="T12" fmla="*/ 5388 w 5388"/>
              <a:gd name="T13" fmla="*/ 4592 h 5547"/>
              <a:gd name="T14" fmla="*/ 4548 w 5388"/>
              <a:gd name="T15" fmla="*/ 4592 h 5547"/>
              <a:gd name="T16" fmla="*/ 3084 w 5388"/>
              <a:gd name="T17" fmla="*/ 4592 h 5547"/>
              <a:gd name="T18" fmla="*/ 1824 w 5388"/>
              <a:gd name="T19" fmla="*/ 4592 h 5547"/>
              <a:gd name="T20" fmla="*/ 3084 w 5388"/>
              <a:gd name="T21" fmla="*/ 2546 h 5547"/>
              <a:gd name="T22" fmla="*/ 3084 w 5388"/>
              <a:gd name="T23" fmla="*/ 4592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88" h="5547">
                <a:moveTo>
                  <a:pt x="4548" y="4592"/>
                </a:moveTo>
                <a:lnTo>
                  <a:pt x="4548" y="0"/>
                </a:lnTo>
                <a:lnTo>
                  <a:pt x="3072" y="0"/>
                </a:lnTo>
                <a:lnTo>
                  <a:pt x="0" y="4851"/>
                </a:lnTo>
                <a:lnTo>
                  <a:pt x="48" y="5547"/>
                </a:lnTo>
                <a:lnTo>
                  <a:pt x="5388" y="5547"/>
                </a:lnTo>
                <a:lnTo>
                  <a:pt x="5388" y="4592"/>
                </a:lnTo>
                <a:lnTo>
                  <a:pt x="4548" y="4592"/>
                </a:lnTo>
                <a:close/>
                <a:moveTo>
                  <a:pt x="3084" y="4592"/>
                </a:moveTo>
                <a:lnTo>
                  <a:pt x="1824" y="4592"/>
                </a:lnTo>
                <a:lnTo>
                  <a:pt x="3084" y="2546"/>
                </a:lnTo>
                <a:lnTo>
                  <a:pt x="3084" y="4592"/>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2517EDD7-6D3B-D34C-88D2-2D3266A192B6}"/>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D45A50AC-9DB6-F447-BC75-073680A7962D}"/>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522790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cial_11">
    <p:bg>
      <p:bgPr>
        <a:solidFill>
          <a:schemeClr val="bg1"/>
        </a:solidFill>
        <a:effectLst/>
      </p:bgPr>
    </p:bg>
    <p:spTree>
      <p:nvGrpSpPr>
        <p:cNvPr id="1" name=""/>
        <p:cNvGrpSpPr/>
        <p:nvPr/>
      </p:nvGrpSpPr>
      <p:grpSpPr>
        <a:xfrm>
          <a:off x="0" y="0"/>
          <a:ext cx="0" cy="0"/>
          <a:chOff x="0" y="0"/>
          <a:chExt cx="0" cy="0"/>
        </a:xfrm>
      </p:grpSpPr>
      <p:sp>
        <p:nvSpPr>
          <p:cNvPr id="11" name="Freeform 11">
            <a:extLst>
              <a:ext uri="{FF2B5EF4-FFF2-40B4-BE49-F238E27FC236}">
                <a16:creationId xmlns:a16="http://schemas.microsoft.com/office/drawing/2014/main" id="{401447D7-78E6-5744-8C34-CEA1AE6B34CC}"/>
              </a:ext>
            </a:extLst>
          </p:cNvPr>
          <p:cNvSpPr>
            <a:spLocks noGrp="1"/>
          </p:cNvSpPr>
          <p:nvPr>
            <p:ph type="pic" sz="quarter" idx="48"/>
          </p:nvPr>
        </p:nvSpPr>
        <p:spPr bwMode="auto">
          <a:xfrm>
            <a:off x="0" y="955434"/>
            <a:ext cx="5088019" cy="5902566"/>
          </a:xfrm>
          <a:custGeom>
            <a:avLst/>
            <a:gdLst>
              <a:gd name="T0" fmla="*/ 425 w 800"/>
              <a:gd name="T1" fmla="*/ 421 h 924"/>
              <a:gd name="T2" fmla="*/ 240 w 800"/>
              <a:gd name="T3" fmla="*/ 467 h 924"/>
              <a:gd name="T4" fmla="*/ 271 w 800"/>
              <a:gd name="T5" fmla="*/ 204 h 924"/>
              <a:gd name="T6" fmla="*/ 759 w 800"/>
              <a:gd name="T7" fmla="*/ 204 h 924"/>
              <a:gd name="T8" fmla="*/ 759 w 800"/>
              <a:gd name="T9" fmla="*/ 0 h 924"/>
              <a:gd name="T10" fmla="*/ 71 w 800"/>
              <a:gd name="T11" fmla="*/ 0 h 924"/>
              <a:gd name="T12" fmla="*/ 0 w 800"/>
              <a:gd name="T13" fmla="*/ 624 h 924"/>
              <a:gd name="T14" fmla="*/ 194 w 800"/>
              <a:gd name="T15" fmla="*/ 673 h 924"/>
              <a:gd name="T16" fmla="*/ 218 w 800"/>
              <a:gd name="T17" fmla="*/ 651 h 924"/>
              <a:gd name="T18" fmla="*/ 358 w 800"/>
              <a:gd name="T19" fmla="*/ 605 h 924"/>
              <a:gd name="T20" fmla="*/ 504 w 800"/>
              <a:gd name="T21" fmla="*/ 661 h 924"/>
              <a:gd name="T22" fmla="*/ 556 w 800"/>
              <a:gd name="T23" fmla="*/ 821 h 924"/>
              <a:gd name="T24" fmla="*/ 543 w 800"/>
              <a:gd name="T25" fmla="*/ 924 h 924"/>
              <a:gd name="T26" fmla="*/ 792 w 800"/>
              <a:gd name="T27" fmla="*/ 924 h 924"/>
              <a:gd name="T28" fmla="*/ 800 w 800"/>
              <a:gd name="T29" fmla="*/ 834 h 924"/>
              <a:gd name="T30" fmla="*/ 700 w 800"/>
              <a:gd name="T31" fmla="*/ 530 h 924"/>
              <a:gd name="T32" fmla="*/ 425 w 800"/>
              <a:gd name="T33" fmla="*/ 421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924">
                <a:moveTo>
                  <a:pt x="425" y="421"/>
                </a:moveTo>
                <a:cubicBezTo>
                  <a:pt x="360" y="421"/>
                  <a:pt x="298" y="436"/>
                  <a:pt x="240" y="467"/>
                </a:cubicBezTo>
                <a:cubicBezTo>
                  <a:pt x="271" y="204"/>
                  <a:pt x="271" y="204"/>
                  <a:pt x="271" y="204"/>
                </a:cubicBezTo>
                <a:cubicBezTo>
                  <a:pt x="759" y="204"/>
                  <a:pt x="759" y="204"/>
                  <a:pt x="759" y="204"/>
                </a:cubicBezTo>
                <a:cubicBezTo>
                  <a:pt x="759" y="0"/>
                  <a:pt x="759" y="0"/>
                  <a:pt x="759" y="0"/>
                </a:cubicBezTo>
                <a:cubicBezTo>
                  <a:pt x="71" y="0"/>
                  <a:pt x="71" y="0"/>
                  <a:pt x="71" y="0"/>
                </a:cubicBezTo>
                <a:cubicBezTo>
                  <a:pt x="0" y="624"/>
                  <a:pt x="0" y="624"/>
                  <a:pt x="0" y="624"/>
                </a:cubicBezTo>
                <a:cubicBezTo>
                  <a:pt x="194" y="673"/>
                  <a:pt x="194" y="673"/>
                  <a:pt x="194" y="673"/>
                </a:cubicBezTo>
                <a:cubicBezTo>
                  <a:pt x="218" y="651"/>
                  <a:pt x="218" y="651"/>
                  <a:pt x="218" y="651"/>
                </a:cubicBezTo>
                <a:cubicBezTo>
                  <a:pt x="254" y="620"/>
                  <a:pt x="301" y="605"/>
                  <a:pt x="358" y="605"/>
                </a:cubicBezTo>
                <a:cubicBezTo>
                  <a:pt x="421" y="605"/>
                  <a:pt x="470" y="624"/>
                  <a:pt x="504" y="661"/>
                </a:cubicBezTo>
                <a:cubicBezTo>
                  <a:pt x="539" y="698"/>
                  <a:pt x="556" y="751"/>
                  <a:pt x="556" y="821"/>
                </a:cubicBezTo>
                <a:cubicBezTo>
                  <a:pt x="556" y="860"/>
                  <a:pt x="552" y="894"/>
                  <a:pt x="543" y="924"/>
                </a:cubicBezTo>
                <a:cubicBezTo>
                  <a:pt x="792" y="924"/>
                  <a:pt x="792" y="924"/>
                  <a:pt x="792" y="924"/>
                </a:cubicBezTo>
                <a:cubicBezTo>
                  <a:pt x="797" y="895"/>
                  <a:pt x="800" y="865"/>
                  <a:pt x="800" y="834"/>
                </a:cubicBezTo>
                <a:cubicBezTo>
                  <a:pt x="800" y="704"/>
                  <a:pt x="767" y="602"/>
                  <a:pt x="700" y="530"/>
                </a:cubicBezTo>
                <a:cubicBezTo>
                  <a:pt x="634" y="457"/>
                  <a:pt x="542" y="421"/>
                  <a:pt x="425" y="421"/>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A8C00925-FA83-7D45-9BF5-C36AFCF9190B}"/>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0EA515A1-8F85-3C4E-A8E9-19B1FE39D713}"/>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730387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cial_12">
    <p:bg>
      <p:bgPr>
        <a:solidFill>
          <a:schemeClr val="bg1"/>
        </a:solidFill>
        <a:effectLst/>
      </p:bgPr>
    </p:bg>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DB04C1B4-FCBA-C94A-A0FA-10F6109A7B8E}"/>
              </a:ext>
            </a:extLst>
          </p:cNvPr>
          <p:cNvSpPr>
            <a:spLocks noGrp="1"/>
          </p:cNvSpPr>
          <p:nvPr>
            <p:ph type="pic" sz="quarter" idx="46"/>
          </p:nvPr>
        </p:nvSpPr>
        <p:spPr bwMode="auto">
          <a:xfrm>
            <a:off x="0" y="919434"/>
            <a:ext cx="5339216" cy="5938566"/>
          </a:xfrm>
          <a:custGeom>
            <a:avLst/>
            <a:gdLst>
              <a:gd name="T0" fmla="*/ 497 w 846"/>
              <a:gd name="T1" fmla="*/ 420 h 938"/>
              <a:gd name="T2" fmla="*/ 250 w 846"/>
              <a:gd name="T3" fmla="*/ 520 h 938"/>
              <a:gd name="T4" fmla="*/ 371 w 846"/>
              <a:gd name="T5" fmla="*/ 288 h 938"/>
              <a:gd name="T6" fmla="*/ 637 w 846"/>
              <a:gd name="T7" fmla="*/ 202 h 938"/>
              <a:gd name="T8" fmla="*/ 660 w 846"/>
              <a:gd name="T9" fmla="*/ 202 h 938"/>
              <a:gd name="T10" fmla="*/ 660 w 846"/>
              <a:gd name="T11" fmla="*/ 0 h 938"/>
              <a:gd name="T12" fmla="*/ 620 w 846"/>
              <a:gd name="T13" fmla="*/ 0 h 938"/>
              <a:gd name="T14" fmla="*/ 292 w 846"/>
              <a:gd name="T15" fmla="*/ 85 h 938"/>
              <a:gd name="T16" fmla="*/ 75 w 846"/>
              <a:gd name="T17" fmla="*/ 322 h 938"/>
              <a:gd name="T18" fmla="*/ 0 w 846"/>
              <a:gd name="T19" fmla="*/ 676 h 938"/>
              <a:gd name="T20" fmla="*/ 0 w 846"/>
              <a:gd name="T21" fmla="*/ 763 h 938"/>
              <a:gd name="T22" fmla="*/ 21 w 846"/>
              <a:gd name="T23" fmla="*/ 938 h 938"/>
              <a:gd name="T24" fmla="*/ 264 w 846"/>
              <a:gd name="T25" fmla="*/ 938 h 938"/>
              <a:gd name="T26" fmla="*/ 245 w 846"/>
              <a:gd name="T27" fmla="*/ 803 h 938"/>
              <a:gd name="T28" fmla="*/ 245 w 846"/>
              <a:gd name="T29" fmla="*/ 729 h 938"/>
              <a:gd name="T30" fmla="*/ 315 w 846"/>
              <a:gd name="T31" fmla="*/ 647 h 938"/>
              <a:gd name="T32" fmla="*/ 423 w 846"/>
              <a:gd name="T33" fmla="*/ 616 h 938"/>
              <a:gd name="T34" fmla="*/ 554 w 846"/>
              <a:gd name="T35" fmla="*/ 678 h 938"/>
              <a:gd name="T36" fmla="*/ 603 w 846"/>
              <a:gd name="T37" fmla="*/ 840 h 938"/>
              <a:gd name="T38" fmla="*/ 588 w 846"/>
              <a:gd name="T39" fmla="*/ 938 h 938"/>
              <a:gd name="T40" fmla="*/ 836 w 846"/>
              <a:gd name="T41" fmla="*/ 938 h 938"/>
              <a:gd name="T42" fmla="*/ 846 w 846"/>
              <a:gd name="T43" fmla="*/ 837 h 938"/>
              <a:gd name="T44" fmla="*/ 752 w 846"/>
              <a:gd name="T45" fmla="*/ 535 h 938"/>
              <a:gd name="T46" fmla="*/ 497 w 846"/>
              <a:gd name="T47" fmla="*/ 42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5" h="938">
                <a:moveTo>
                  <a:pt x="497" y="420"/>
                </a:moveTo>
                <a:cubicBezTo>
                  <a:pt x="397" y="420"/>
                  <a:pt x="315" y="454"/>
                  <a:pt x="250" y="520"/>
                </a:cubicBezTo>
                <a:cubicBezTo>
                  <a:pt x="263" y="421"/>
                  <a:pt x="303" y="344"/>
                  <a:pt x="371" y="288"/>
                </a:cubicBezTo>
                <a:cubicBezTo>
                  <a:pt x="438" y="232"/>
                  <a:pt x="527" y="203"/>
                  <a:pt x="637" y="202"/>
                </a:cubicBezTo>
                <a:cubicBezTo>
                  <a:pt x="660" y="202"/>
                  <a:pt x="660" y="202"/>
                  <a:pt x="660" y="202"/>
                </a:cubicBezTo>
                <a:cubicBezTo>
                  <a:pt x="660" y="0"/>
                  <a:pt x="660" y="0"/>
                  <a:pt x="660" y="0"/>
                </a:cubicBezTo>
                <a:cubicBezTo>
                  <a:pt x="620" y="0"/>
                  <a:pt x="620" y="0"/>
                  <a:pt x="620" y="0"/>
                </a:cubicBezTo>
                <a:cubicBezTo>
                  <a:pt x="496" y="1"/>
                  <a:pt x="386" y="29"/>
                  <a:pt x="292" y="85"/>
                </a:cubicBezTo>
                <a:cubicBezTo>
                  <a:pt x="198" y="141"/>
                  <a:pt x="126" y="220"/>
                  <a:pt x="75" y="322"/>
                </a:cubicBezTo>
                <a:cubicBezTo>
                  <a:pt x="25" y="425"/>
                  <a:pt x="0" y="542"/>
                  <a:pt x="0" y="676"/>
                </a:cubicBezTo>
                <a:cubicBezTo>
                  <a:pt x="0" y="763"/>
                  <a:pt x="0" y="763"/>
                  <a:pt x="0" y="763"/>
                </a:cubicBezTo>
                <a:cubicBezTo>
                  <a:pt x="0" y="827"/>
                  <a:pt x="7" y="885"/>
                  <a:pt x="21" y="938"/>
                </a:cubicBezTo>
                <a:cubicBezTo>
                  <a:pt x="264" y="938"/>
                  <a:pt x="264" y="938"/>
                  <a:pt x="264" y="938"/>
                </a:cubicBezTo>
                <a:cubicBezTo>
                  <a:pt x="251" y="900"/>
                  <a:pt x="245" y="855"/>
                  <a:pt x="245" y="803"/>
                </a:cubicBezTo>
                <a:cubicBezTo>
                  <a:pt x="245" y="729"/>
                  <a:pt x="245" y="729"/>
                  <a:pt x="245" y="729"/>
                </a:cubicBezTo>
                <a:cubicBezTo>
                  <a:pt x="260" y="695"/>
                  <a:pt x="283" y="668"/>
                  <a:pt x="315" y="647"/>
                </a:cubicBezTo>
                <a:cubicBezTo>
                  <a:pt x="347" y="627"/>
                  <a:pt x="383" y="616"/>
                  <a:pt x="423" y="616"/>
                </a:cubicBezTo>
                <a:cubicBezTo>
                  <a:pt x="478" y="616"/>
                  <a:pt x="522" y="637"/>
                  <a:pt x="554" y="678"/>
                </a:cubicBezTo>
                <a:cubicBezTo>
                  <a:pt x="587" y="719"/>
                  <a:pt x="603" y="773"/>
                  <a:pt x="603" y="840"/>
                </a:cubicBezTo>
                <a:cubicBezTo>
                  <a:pt x="603" y="876"/>
                  <a:pt x="598" y="909"/>
                  <a:pt x="588" y="938"/>
                </a:cubicBezTo>
                <a:cubicBezTo>
                  <a:pt x="836" y="938"/>
                  <a:pt x="836" y="938"/>
                  <a:pt x="836" y="938"/>
                </a:cubicBezTo>
                <a:cubicBezTo>
                  <a:pt x="843" y="906"/>
                  <a:pt x="846" y="872"/>
                  <a:pt x="846" y="837"/>
                </a:cubicBezTo>
                <a:cubicBezTo>
                  <a:pt x="846" y="712"/>
                  <a:pt x="815" y="612"/>
                  <a:pt x="752" y="535"/>
                </a:cubicBezTo>
                <a:cubicBezTo>
                  <a:pt x="689" y="459"/>
                  <a:pt x="604" y="420"/>
                  <a:pt x="497" y="42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3DD8289F-4557-6A44-8E0A-12B206A07D9F}"/>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EC8CAD86-386C-BD48-B310-3A039BBE5BE1}"/>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16508205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cial_13">
    <p:bg>
      <p:bgPr>
        <a:solidFill>
          <a:schemeClr val="bg1"/>
        </a:solidFill>
        <a:effectLst/>
      </p:bgPr>
    </p:bg>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DC94B303-8A5C-0747-BC03-0AB135FF2B5E}"/>
              </a:ext>
            </a:extLst>
          </p:cNvPr>
          <p:cNvSpPr>
            <a:spLocks noGrp="1"/>
          </p:cNvSpPr>
          <p:nvPr>
            <p:ph type="pic" sz="quarter" idx="57"/>
          </p:nvPr>
        </p:nvSpPr>
        <p:spPr bwMode="auto">
          <a:xfrm>
            <a:off x="0" y="1027434"/>
            <a:ext cx="5484011" cy="5830566"/>
          </a:xfrm>
          <a:custGeom>
            <a:avLst/>
            <a:gdLst>
              <a:gd name="connsiteX0" fmla="*/ 0 w 10969451"/>
              <a:gd name="connsiteY0" fmla="*/ 0 h 11662483"/>
              <a:gd name="connsiteX1" fmla="*/ 47773 w 10969451"/>
              <a:gd name="connsiteY1" fmla="*/ 0 h 11662483"/>
              <a:gd name="connsiteX2" fmla="*/ 9865097 w 10969451"/>
              <a:gd name="connsiteY2" fmla="*/ 0 h 11662483"/>
              <a:gd name="connsiteX3" fmla="*/ 10969451 w 10969451"/>
              <a:gd name="connsiteY3" fmla="*/ 0 h 11662483"/>
              <a:gd name="connsiteX4" fmla="*/ 10969451 w 10969451"/>
              <a:gd name="connsiteY4" fmla="*/ 1717730 h 11662483"/>
              <a:gd name="connsiteX5" fmla="*/ 6642401 w 10969451"/>
              <a:gd name="connsiteY5" fmla="*/ 11662483 h 11662483"/>
              <a:gd name="connsiteX6" fmla="*/ 5992519 w 10969451"/>
              <a:gd name="connsiteY6" fmla="*/ 11662483 h 11662483"/>
              <a:gd name="connsiteX7" fmla="*/ 3479353 w 10969451"/>
              <a:gd name="connsiteY7" fmla="*/ 11662483 h 11662483"/>
              <a:gd name="connsiteX8" fmla="*/ 3161687 w 10969451"/>
              <a:gd name="connsiteY8" fmla="*/ 11662483 h 11662483"/>
              <a:gd name="connsiteX9" fmla="*/ 6966325 w 10969451"/>
              <a:gd name="connsiteY9" fmla="*/ 2487240 h 11662483"/>
              <a:gd name="connsiteX10" fmla="*/ 47773 w 10969451"/>
              <a:gd name="connsiteY10" fmla="*/ 2487240 h 11662483"/>
              <a:gd name="connsiteX11" fmla="*/ 0 w 10969451"/>
              <a:gd name="connsiteY11" fmla="*/ 2487240 h 116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69451" h="11662483">
                <a:moveTo>
                  <a:pt x="0" y="0"/>
                </a:moveTo>
                <a:lnTo>
                  <a:pt x="47773" y="0"/>
                </a:lnTo>
                <a:lnTo>
                  <a:pt x="9865097" y="0"/>
                </a:lnTo>
                <a:lnTo>
                  <a:pt x="10969451" y="0"/>
                </a:lnTo>
                <a:lnTo>
                  <a:pt x="10969451" y="1717730"/>
                </a:lnTo>
                <a:lnTo>
                  <a:pt x="6642401" y="11662483"/>
                </a:lnTo>
                <a:lnTo>
                  <a:pt x="5992519" y="11662483"/>
                </a:lnTo>
                <a:lnTo>
                  <a:pt x="3479353" y="11662483"/>
                </a:lnTo>
                <a:lnTo>
                  <a:pt x="3161687" y="11662483"/>
                </a:lnTo>
                <a:lnTo>
                  <a:pt x="6966325" y="2487240"/>
                </a:lnTo>
                <a:lnTo>
                  <a:pt x="47773" y="2487240"/>
                </a:lnTo>
                <a:lnTo>
                  <a:pt x="0" y="248724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33485E98-4BAB-4647-A273-4C1B087122AA}"/>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EE1461D6-FAAB-9048-B3E2-1806D4250010}"/>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3781391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cial_14">
    <p:bg>
      <p:bgPr>
        <a:solidFill>
          <a:schemeClr val="bg1"/>
        </a:solidFill>
        <a:effectLst/>
      </p:bgPr>
    </p:bg>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79B6F384-6C99-1F45-93DB-19B9B9C1E4CD}"/>
              </a:ext>
            </a:extLst>
          </p:cNvPr>
          <p:cNvSpPr>
            <a:spLocks noGrp="1" noEditPoints="1"/>
          </p:cNvSpPr>
          <p:nvPr>
            <p:ph type="pic" sz="quarter" idx="57"/>
          </p:nvPr>
        </p:nvSpPr>
        <p:spPr bwMode="auto">
          <a:xfrm>
            <a:off x="0" y="847435"/>
            <a:ext cx="5268016" cy="6010565"/>
          </a:xfrm>
          <a:custGeom>
            <a:avLst/>
            <a:gdLst>
              <a:gd name="T0" fmla="*/ 637 w 831"/>
              <a:gd name="T1" fmla="*/ 613 h 942"/>
              <a:gd name="T2" fmla="*/ 760 w 831"/>
              <a:gd name="T3" fmla="*/ 503 h 942"/>
              <a:gd name="T4" fmla="*/ 805 w 831"/>
              <a:gd name="T5" fmla="*/ 344 h 942"/>
              <a:gd name="T6" fmla="*/ 699 w 831"/>
              <a:gd name="T7" fmla="*/ 93 h 942"/>
              <a:gd name="T8" fmla="*/ 416 w 831"/>
              <a:gd name="T9" fmla="*/ 0 h 942"/>
              <a:gd name="T10" fmla="*/ 131 w 831"/>
              <a:gd name="T11" fmla="*/ 94 h 942"/>
              <a:gd name="T12" fmla="*/ 27 w 831"/>
              <a:gd name="T13" fmla="*/ 344 h 942"/>
              <a:gd name="T14" fmla="*/ 71 w 831"/>
              <a:gd name="T15" fmla="*/ 503 h 942"/>
              <a:gd name="T16" fmla="*/ 194 w 831"/>
              <a:gd name="T17" fmla="*/ 613 h 942"/>
              <a:gd name="T18" fmla="*/ 53 w 831"/>
              <a:gd name="T19" fmla="*/ 731 h 942"/>
              <a:gd name="T20" fmla="*/ 0 w 831"/>
              <a:gd name="T21" fmla="*/ 909 h 942"/>
              <a:gd name="T22" fmla="*/ 2 w 831"/>
              <a:gd name="T23" fmla="*/ 942 h 942"/>
              <a:gd name="T24" fmla="*/ 250 w 831"/>
              <a:gd name="T25" fmla="*/ 942 h 942"/>
              <a:gd name="T26" fmla="*/ 244 w 831"/>
              <a:gd name="T27" fmla="*/ 892 h 942"/>
              <a:gd name="T28" fmla="*/ 291 w 831"/>
              <a:gd name="T29" fmla="*/ 763 h 942"/>
              <a:gd name="T30" fmla="*/ 415 w 831"/>
              <a:gd name="T31" fmla="*/ 715 h 942"/>
              <a:gd name="T32" fmla="*/ 540 w 831"/>
              <a:gd name="T33" fmla="*/ 763 h 942"/>
              <a:gd name="T34" fmla="*/ 586 w 831"/>
              <a:gd name="T35" fmla="*/ 892 h 942"/>
              <a:gd name="T36" fmla="*/ 581 w 831"/>
              <a:gd name="T37" fmla="*/ 942 h 942"/>
              <a:gd name="T38" fmla="*/ 830 w 831"/>
              <a:gd name="T39" fmla="*/ 942 h 942"/>
              <a:gd name="T40" fmla="*/ 831 w 831"/>
              <a:gd name="T41" fmla="*/ 909 h 942"/>
              <a:gd name="T42" fmla="*/ 778 w 831"/>
              <a:gd name="T43" fmla="*/ 732 h 942"/>
              <a:gd name="T44" fmla="*/ 637 w 831"/>
              <a:gd name="T45" fmla="*/ 613 h 942"/>
              <a:gd name="T46" fmla="*/ 523 w 831"/>
              <a:gd name="T47" fmla="*/ 474 h 942"/>
              <a:gd name="T48" fmla="*/ 416 w 831"/>
              <a:gd name="T49" fmla="*/ 519 h 942"/>
              <a:gd name="T50" fmla="*/ 309 w 831"/>
              <a:gd name="T51" fmla="*/ 474 h 942"/>
              <a:gd name="T52" fmla="*/ 271 w 831"/>
              <a:gd name="T53" fmla="*/ 356 h 942"/>
              <a:gd name="T54" fmla="*/ 309 w 831"/>
              <a:gd name="T55" fmla="*/ 239 h 942"/>
              <a:gd name="T56" fmla="*/ 416 w 831"/>
              <a:gd name="T57" fmla="*/ 196 h 942"/>
              <a:gd name="T58" fmla="*/ 523 w 831"/>
              <a:gd name="T59" fmla="*/ 240 h 942"/>
              <a:gd name="T60" fmla="*/ 561 w 831"/>
              <a:gd name="T61" fmla="*/ 356 h 942"/>
              <a:gd name="T62" fmla="*/ 523 w 831"/>
              <a:gd name="T63" fmla="*/ 474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1" h="942">
                <a:moveTo>
                  <a:pt x="637" y="613"/>
                </a:moveTo>
                <a:cubicBezTo>
                  <a:pt x="689" y="586"/>
                  <a:pt x="730" y="549"/>
                  <a:pt x="760" y="503"/>
                </a:cubicBezTo>
                <a:cubicBezTo>
                  <a:pt x="790" y="456"/>
                  <a:pt x="805" y="404"/>
                  <a:pt x="805" y="344"/>
                </a:cubicBezTo>
                <a:cubicBezTo>
                  <a:pt x="805" y="238"/>
                  <a:pt x="769" y="154"/>
                  <a:pt x="699" y="93"/>
                </a:cubicBezTo>
                <a:cubicBezTo>
                  <a:pt x="629" y="31"/>
                  <a:pt x="535" y="0"/>
                  <a:pt x="416" y="0"/>
                </a:cubicBezTo>
                <a:cubicBezTo>
                  <a:pt x="296" y="0"/>
                  <a:pt x="201" y="31"/>
                  <a:pt x="131" y="94"/>
                </a:cubicBezTo>
                <a:cubicBezTo>
                  <a:pt x="61" y="156"/>
                  <a:pt x="27" y="239"/>
                  <a:pt x="27" y="344"/>
                </a:cubicBezTo>
                <a:cubicBezTo>
                  <a:pt x="27" y="404"/>
                  <a:pt x="41" y="456"/>
                  <a:pt x="71" y="503"/>
                </a:cubicBezTo>
                <a:cubicBezTo>
                  <a:pt x="100" y="549"/>
                  <a:pt x="141" y="586"/>
                  <a:pt x="194" y="613"/>
                </a:cubicBezTo>
                <a:cubicBezTo>
                  <a:pt x="135" y="641"/>
                  <a:pt x="88" y="681"/>
                  <a:pt x="53" y="731"/>
                </a:cubicBezTo>
                <a:cubicBezTo>
                  <a:pt x="18" y="782"/>
                  <a:pt x="0" y="841"/>
                  <a:pt x="0" y="909"/>
                </a:cubicBezTo>
                <a:cubicBezTo>
                  <a:pt x="0" y="920"/>
                  <a:pt x="1" y="931"/>
                  <a:pt x="2" y="942"/>
                </a:cubicBezTo>
                <a:cubicBezTo>
                  <a:pt x="250" y="942"/>
                  <a:pt x="250" y="942"/>
                  <a:pt x="250" y="942"/>
                </a:cubicBezTo>
                <a:cubicBezTo>
                  <a:pt x="246" y="926"/>
                  <a:pt x="244" y="910"/>
                  <a:pt x="244" y="892"/>
                </a:cubicBezTo>
                <a:cubicBezTo>
                  <a:pt x="244" y="838"/>
                  <a:pt x="260" y="795"/>
                  <a:pt x="291" y="763"/>
                </a:cubicBezTo>
                <a:cubicBezTo>
                  <a:pt x="322" y="731"/>
                  <a:pt x="363" y="715"/>
                  <a:pt x="415" y="715"/>
                </a:cubicBezTo>
                <a:cubicBezTo>
                  <a:pt x="467" y="715"/>
                  <a:pt x="509" y="731"/>
                  <a:pt x="540" y="763"/>
                </a:cubicBezTo>
                <a:cubicBezTo>
                  <a:pt x="571" y="795"/>
                  <a:pt x="586" y="838"/>
                  <a:pt x="586" y="892"/>
                </a:cubicBezTo>
                <a:cubicBezTo>
                  <a:pt x="586" y="910"/>
                  <a:pt x="584" y="926"/>
                  <a:pt x="581" y="942"/>
                </a:cubicBezTo>
                <a:cubicBezTo>
                  <a:pt x="830" y="942"/>
                  <a:pt x="830" y="942"/>
                  <a:pt x="830" y="942"/>
                </a:cubicBezTo>
                <a:cubicBezTo>
                  <a:pt x="830" y="931"/>
                  <a:pt x="831" y="920"/>
                  <a:pt x="831" y="909"/>
                </a:cubicBezTo>
                <a:cubicBezTo>
                  <a:pt x="831" y="841"/>
                  <a:pt x="813" y="782"/>
                  <a:pt x="778" y="732"/>
                </a:cubicBezTo>
                <a:cubicBezTo>
                  <a:pt x="743" y="681"/>
                  <a:pt x="696" y="642"/>
                  <a:pt x="637" y="613"/>
                </a:cubicBezTo>
                <a:close/>
                <a:moveTo>
                  <a:pt x="523" y="474"/>
                </a:moveTo>
                <a:cubicBezTo>
                  <a:pt x="498" y="504"/>
                  <a:pt x="463" y="519"/>
                  <a:pt x="416" y="519"/>
                </a:cubicBezTo>
                <a:cubicBezTo>
                  <a:pt x="370" y="519"/>
                  <a:pt x="335" y="504"/>
                  <a:pt x="309" y="474"/>
                </a:cubicBezTo>
                <a:cubicBezTo>
                  <a:pt x="284" y="444"/>
                  <a:pt x="271" y="405"/>
                  <a:pt x="271" y="356"/>
                </a:cubicBezTo>
                <a:cubicBezTo>
                  <a:pt x="271" y="306"/>
                  <a:pt x="284" y="267"/>
                  <a:pt x="309" y="239"/>
                </a:cubicBezTo>
                <a:cubicBezTo>
                  <a:pt x="335" y="210"/>
                  <a:pt x="370" y="196"/>
                  <a:pt x="416" y="196"/>
                </a:cubicBezTo>
                <a:cubicBezTo>
                  <a:pt x="462" y="196"/>
                  <a:pt x="497" y="211"/>
                  <a:pt x="523" y="240"/>
                </a:cubicBezTo>
                <a:cubicBezTo>
                  <a:pt x="548" y="269"/>
                  <a:pt x="561" y="308"/>
                  <a:pt x="561" y="356"/>
                </a:cubicBezTo>
                <a:cubicBezTo>
                  <a:pt x="561" y="405"/>
                  <a:pt x="548" y="444"/>
                  <a:pt x="523" y="474"/>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9EC4552A-4DCE-B044-A4B9-94FEE27D8E53}"/>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D63160D3-8864-764A-AB04-8E8653E7DD33}"/>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20951928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1701800"/>
            <a:ext cx="10871200" cy="4064000"/>
          </a:xfrm>
          <a:prstGeom prst="rect">
            <a:avLst/>
          </a:prstGeom>
        </p:spPr>
        <p:txBody>
          <a:bodyPr anchor="ctr"/>
          <a:lstStyle>
            <a:lvl1pPr algn="ctr">
              <a:spcAft>
                <a:spcPct val="0"/>
              </a:spcAft>
              <a:defRPr sz="4267" baseline="0"/>
            </a:lvl1pPr>
          </a:lstStyle>
          <a:p>
            <a:r>
              <a:rPr lang="fr-CH"/>
              <a:t>Click to edit Master </a:t>
            </a:r>
            <a:br>
              <a:rPr lang="fr-CH"/>
            </a:br>
            <a:r>
              <a:rPr lang="fr-CH"/>
              <a:t>title style</a:t>
            </a:r>
            <a:endParaRPr/>
          </a:p>
        </p:txBody>
      </p:sp>
      <p:sp>
        <p:nvSpPr>
          <p:cNvPr id="3" name="Date Placeholder 2"/>
          <p:cNvSpPr>
            <a:spLocks noGrp="1"/>
          </p:cNvSpPr>
          <p:nvPr>
            <p:ph type="dt" sz="half" idx="10"/>
          </p:nvPr>
        </p:nvSpPr>
        <p:spPr>
          <a:xfrm>
            <a:off x="609600" y="6578600"/>
            <a:ext cx="2844800" cy="277907"/>
          </a:xfrm>
          <a:prstGeom prst="rect">
            <a:avLst/>
          </a:prstGeom>
        </p:spPr>
        <p:txBody>
          <a:bodyPr/>
          <a:lstStyle/>
          <a:p>
            <a:fld id="{7F8A7443-7A16-ED4F-B270-4DB807D057B1}" type="datetime1">
              <a:rPr lang="en-US" smtClean="0"/>
              <a:t>3/17/26</a:t>
            </a:fld>
            <a:endParaRPr lang="en-US"/>
          </a:p>
        </p:txBody>
      </p:sp>
      <p:sp>
        <p:nvSpPr>
          <p:cNvPr id="4" name="Footer Placeholder 3"/>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5" name="Slide Number Placeholder 4"/>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129567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cial_15">
    <p:bg>
      <p:bgPr>
        <a:solidFill>
          <a:schemeClr val="bg1"/>
        </a:solidFill>
        <a:effectLst/>
      </p:bgPr>
    </p:bg>
    <p:spTree>
      <p:nvGrpSpPr>
        <p:cNvPr id="1" name=""/>
        <p:cNvGrpSpPr/>
        <p:nvPr/>
      </p:nvGrpSpPr>
      <p:grpSpPr>
        <a:xfrm>
          <a:off x="0" y="0"/>
          <a:ext cx="0" cy="0"/>
          <a:chOff x="0" y="0"/>
          <a:chExt cx="0" cy="0"/>
        </a:xfrm>
      </p:grpSpPr>
      <p:sp>
        <p:nvSpPr>
          <p:cNvPr id="16" name="Freeform 9">
            <a:extLst>
              <a:ext uri="{FF2B5EF4-FFF2-40B4-BE49-F238E27FC236}">
                <a16:creationId xmlns:a16="http://schemas.microsoft.com/office/drawing/2014/main" id="{62D17ACD-BC13-E24F-81CE-E72054BAF371}"/>
              </a:ext>
            </a:extLst>
          </p:cNvPr>
          <p:cNvSpPr>
            <a:spLocks noGrp="1" noEditPoints="1"/>
          </p:cNvSpPr>
          <p:nvPr>
            <p:ph type="pic" sz="quarter" idx="58"/>
          </p:nvPr>
        </p:nvSpPr>
        <p:spPr bwMode="auto">
          <a:xfrm>
            <a:off x="10036" y="883435"/>
            <a:ext cx="5232016" cy="5974565"/>
          </a:xfrm>
          <a:custGeom>
            <a:avLst/>
            <a:gdLst>
              <a:gd name="T0" fmla="*/ 629 w 829"/>
              <a:gd name="T1" fmla="*/ 61 h 942"/>
              <a:gd name="T2" fmla="*/ 413 w 829"/>
              <a:gd name="T3" fmla="*/ 0 h 942"/>
              <a:gd name="T4" fmla="*/ 200 w 829"/>
              <a:gd name="T5" fmla="*/ 56 h 942"/>
              <a:gd name="T6" fmla="*/ 53 w 829"/>
              <a:gd name="T7" fmla="*/ 213 h 942"/>
              <a:gd name="T8" fmla="*/ 0 w 829"/>
              <a:gd name="T9" fmla="*/ 435 h 942"/>
              <a:gd name="T10" fmla="*/ 98 w 829"/>
              <a:gd name="T11" fmla="*/ 737 h 942"/>
              <a:gd name="T12" fmla="*/ 359 w 829"/>
              <a:gd name="T13" fmla="*/ 848 h 942"/>
              <a:gd name="T14" fmla="*/ 582 w 829"/>
              <a:gd name="T15" fmla="*/ 755 h 942"/>
              <a:gd name="T16" fmla="*/ 511 w 829"/>
              <a:gd name="T17" fmla="*/ 942 h 942"/>
              <a:gd name="T18" fmla="*/ 759 w 829"/>
              <a:gd name="T19" fmla="*/ 942 h 942"/>
              <a:gd name="T20" fmla="*/ 829 w 829"/>
              <a:gd name="T21" fmla="*/ 587 h 942"/>
              <a:gd name="T22" fmla="*/ 829 w 829"/>
              <a:gd name="T23" fmla="*/ 497 h 942"/>
              <a:gd name="T24" fmla="*/ 776 w 829"/>
              <a:gd name="T25" fmla="*/ 236 h 942"/>
              <a:gd name="T26" fmla="*/ 629 w 829"/>
              <a:gd name="T27" fmla="*/ 61 h 942"/>
              <a:gd name="T28" fmla="*/ 585 w 829"/>
              <a:gd name="T29" fmla="*/ 558 h 942"/>
              <a:gd name="T30" fmla="*/ 520 w 829"/>
              <a:gd name="T31" fmla="*/ 631 h 942"/>
              <a:gd name="T32" fmla="*/ 419 w 829"/>
              <a:gd name="T33" fmla="*/ 662 h 942"/>
              <a:gd name="T34" fmla="*/ 289 w 829"/>
              <a:gd name="T35" fmla="*/ 597 h 942"/>
              <a:gd name="T36" fmla="*/ 243 w 829"/>
              <a:gd name="T37" fmla="*/ 432 h 942"/>
              <a:gd name="T38" fmla="*/ 290 w 829"/>
              <a:gd name="T39" fmla="*/ 263 h 942"/>
              <a:gd name="T40" fmla="*/ 411 w 829"/>
              <a:gd name="T41" fmla="*/ 196 h 942"/>
              <a:gd name="T42" fmla="*/ 538 w 829"/>
              <a:gd name="T43" fmla="*/ 265 h 942"/>
              <a:gd name="T44" fmla="*/ 585 w 829"/>
              <a:gd name="T45" fmla="*/ 457 h 942"/>
              <a:gd name="T46" fmla="*/ 585 w 829"/>
              <a:gd name="T47" fmla="*/ 558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9" h="942">
                <a:moveTo>
                  <a:pt x="629" y="61"/>
                </a:moveTo>
                <a:cubicBezTo>
                  <a:pt x="566" y="21"/>
                  <a:pt x="494" y="0"/>
                  <a:pt x="413" y="0"/>
                </a:cubicBezTo>
                <a:cubicBezTo>
                  <a:pt x="334" y="0"/>
                  <a:pt x="263" y="19"/>
                  <a:pt x="200" y="56"/>
                </a:cubicBezTo>
                <a:cubicBezTo>
                  <a:pt x="137" y="94"/>
                  <a:pt x="88" y="146"/>
                  <a:pt x="53" y="213"/>
                </a:cubicBezTo>
                <a:cubicBezTo>
                  <a:pt x="18" y="281"/>
                  <a:pt x="0" y="354"/>
                  <a:pt x="0" y="435"/>
                </a:cubicBezTo>
                <a:cubicBezTo>
                  <a:pt x="0" y="561"/>
                  <a:pt x="33" y="662"/>
                  <a:pt x="98" y="737"/>
                </a:cubicBezTo>
                <a:cubicBezTo>
                  <a:pt x="163" y="811"/>
                  <a:pt x="250" y="848"/>
                  <a:pt x="359" y="848"/>
                </a:cubicBezTo>
                <a:cubicBezTo>
                  <a:pt x="444" y="848"/>
                  <a:pt x="518" y="817"/>
                  <a:pt x="582" y="755"/>
                </a:cubicBezTo>
                <a:cubicBezTo>
                  <a:pt x="574" y="832"/>
                  <a:pt x="551" y="894"/>
                  <a:pt x="511" y="942"/>
                </a:cubicBezTo>
                <a:cubicBezTo>
                  <a:pt x="759" y="942"/>
                  <a:pt x="759" y="942"/>
                  <a:pt x="759" y="942"/>
                </a:cubicBezTo>
                <a:cubicBezTo>
                  <a:pt x="806" y="843"/>
                  <a:pt x="829" y="725"/>
                  <a:pt x="829" y="587"/>
                </a:cubicBezTo>
                <a:cubicBezTo>
                  <a:pt x="829" y="497"/>
                  <a:pt x="829" y="497"/>
                  <a:pt x="829" y="497"/>
                </a:cubicBezTo>
                <a:cubicBezTo>
                  <a:pt x="828" y="399"/>
                  <a:pt x="811" y="312"/>
                  <a:pt x="776" y="236"/>
                </a:cubicBezTo>
                <a:cubicBezTo>
                  <a:pt x="741" y="160"/>
                  <a:pt x="692" y="102"/>
                  <a:pt x="629" y="61"/>
                </a:cubicBezTo>
                <a:close/>
                <a:moveTo>
                  <a:pt x="585" y="558"/>
                </a:moveTo>
                <a:cubicBezTo>
                  <a:pt x="570" y="587"/>
                  <a:pt x="549" y="611"/>
                  <a:pt x="520" y="631"/>
                </a:cubicBezTo>
                <a:cubicBezTo>
                  <a:pt x="492" y="652"/>
                  <a:pt x="458" y="662"/>
                  <a:pt x="419" y="662"/>
                </a:cubicBezTo>
                <a:cubicBezTo>
                  <a:pt x="363" y="662"/>
                  <a:pt x="320" y="640"/>
                  <a:pt x="289" y="597"/>
                </a:cubicBezTo>
                <a:cubicBezTo>
                  <a:pt x="259" y="554"/>
                  <a:pt x="243" y="499"/>
                  <a:pt x="243" y="432"/>
                </a:cubicBezTo>
                <a:cubicBezTo>
                  <a:pt x="243" y="364"/>
                  <a:pt x="259" y="308"/>
                  <a:pt x="290" y="263"/>
                </a:cubicBezTo>
                <a:cubicBezTo>
                  <a:pt x="322" y="219"/>
                  <a:pt x="362" y="196"/>
                  <a:pt x="411" y="196"/>
                </a:cubicBezTo>
                <a:cubicBezTo>
                  <a:pt x="464" y="196"/>
                  <a:pt x="506" y="219"/>
                  <a:pt x="538" y="265"/>
                </a:cubicBezTo>
                <a:cubicBezTo>
                  <a:pt x="569" y="310"/>
                  <a:pt x="585" y="375"/>
                  <a:pt x="585" y="457"/>
                </a:cubicBezTo>
                <a:lnTo>
                  <a:pt x="585" y="558"/>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D1AB1BFF-EFAD-114F-9B33-CA99D1DB96C5}"/>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58288020-5DAE-CA46-9763-15463981997C}"/>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13386018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cial_16">
    <p:bg>
      <p:bgPr>
        <a:solidFill>
          <a:schemeClr val="bg1"/>
        </a:solidFill>
        <a:effectLst/>
      </p:bgPr>
    </p:bg>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C0D68591-52E5-E148-800D-041B1589A72B}"/>
              </a:ext>
            </a:extLst>
          </p:cNvPr>
          <p:cNvSpPr>
            <a:spLocks noGrp="1"/>
          </p:cNvSpPr>
          <p:nvPr>
            <p:ph type="pic" sz="quarter" idx="51"/>
          </p:nvPr>
        </p:nvSpPr>
        <p:spPr bwMode="auto">
          <a:xfrm>
            <a:off x="0" y="879987"/>
            <a:ext cx="5255910" cy="5978013"/>
          </a:xfrm>
          <a:custGeom>
            <a:avLst/>
            <a:gdLst>
              <a:gd name="connsiteX0" fmla="*/ 5256595 w 10513189"/>
              <a:gd name="connsiteY0" fmla="*/ 0 h 11957411"/>
              <a:gd name="connsiteX1" fmla="*/ 9145209 w 10513189"/>
              <a:gd name="connsiteY1" fmla="*/ 1675561 h 11957411"/>
              <a:gd name="connsiteX2" fmla="*/ 10513189 w 10513189"/>
              <a:gd name="connsiteY2" fmla="*/ 6499145 h 11957411"/>
              <a:gd name="connsiteX3" fmla="*/ 10513189 w 10513189"/>
              <a:gd name="connsiteY3" fmla="*/ 9367908 h 11957411"/>
              <a:gd name="connsiteX4" fmla="*/ 10247193 w 10513189"/>
              <a:gd name="connsiteY4" fmla="*/ 11957411 h 11957411"/>
              <a:gd name="connsiteX5" fmla="*/ 9501923 w 10513189"/>
              <a:gd name="connsiteY5" fmla="*/ 11957411 h 11957411"/>
              <a:gd name="connsiteX6" fmla="*/ 9495167 w 10513189"/>
              <a:gd name="connsiteY6" fmla="*/ 11957411 h 11957411"/>
              <a:gd name="connsiteX7" fmla="*/ 9416047 w 10513189"/>
              <a:gd name="connsiteY7" fmla="*/ 11957411 h 11957411"/>
              <a:gd name="connsiteX8" fmla="*/ 9384451 w 10513189"/>
              <a:gd name="connsiteY8" fmla="*/ 11957411 h 11957411"/>
              <a:gd name="connsiteX9" fmla="*/ 9358447 w 10513189"/>
              <a:gd name="connsiteY9" fmla="*/ 11957411 h 11957411"/>
              <a:gd name="connsiteX10" fmla="*/ 9278059 w 10513189"/>
              <a:gd name="connsiteY10" fmla="*/ 11957411 h 11957411"/>
              <a:gd name="connsiteX11" fmla="*/ 9255239 w 10513189"/>
              <a:gd name="connsiteY11" fmla="*/ 11957411 h 11957411"/>
              <a:gd name="connsiteX12" fmla="*/ 9228135 w 10513189"/>
              <a:gd name="connsiteY12" fmla="*/ 11957411 h 11957411"/>
              <a:gd name="connsiteX13" fmla="*/ 9171089 w 10513189"/>
              <a:gd name="connsiteY13" fmla="*/ 11957411 h 11957411"/>
              <a:gd name="connsiteX14" fmla="*/ 9113731 w 10513189"/>
              <a:gd name="connsiteY14" fmla="*/ 11957411 h 11957411"/>
              <a:gd name="connsiteX15" fmla="*/ 9106447 w 10513189"/>
              <a:gd name="connsiteY15" fmla="*/ 11957411 h 11957411"/>
              <a:gd name="connsiteX16" fmla="*/ 9033735 w 10513189"/>
              <a:gd name="connsiteY16" fmla="*/ 11957411 h 11957411"/>
              <a:gd name="connsiteX17" fmla="*/ 8959367 w 10513189"/>
              <a:gd name="connsiteY17" fmla="*/ 11957411 h 11957411"/>
              <a:gd name="connsiteX18" fmla="*/ 8952477 w 10513189"/>
              <a:gd name="connsiteY18" fmla="*/ 11957411 h 11957411"/>
              <a:gd name="connsiteX19" fmla="*/ 8862201 w 10513189"/>
              <a:gd name="connsiteY19" fmla="*/ 11957411 h 11957411"/>
              <a:gd name="connsiteX20" fmla="*/ 8791589 w 10513189"/>
              <a:gd name="connsiteY20" fmla="*/ 11957411 h 11957411"/>
              <a:gd name="connsiteX21" fmla="*/ 8762429 w 10513189"/>
              <a:gd name="connsiteY21" fmla="*/ 11957411 h 11957411"/>
              <a:gd name="connsiteX22" fmla="*/ 8652689 w 10513189"/>
              <a:gd name="connsiteY22" fmla="*/ 11957411 h 11957411"/>
              <a:gd name="connsiteX23" fmla="*/ 8609835 w 10513189"/>
              <a:gd name="connsiteY23" fmla="*/ 11957411 h 11957411"/>
              <a:gd name="connsiteX24" fmla="*/ 8532505 w 10513189"/>
              <a:gd name="connsiteY24" fmla="*/ 11957411 h 11957411"/>
              <a:gd name="connsiteX25" fmla="*/ 8413551 w 10513189"/>
              <a:gd name="connsiteY25" fmla="*/ 11957411 h 11957411"/>
              <a:gd name="connsiteX26" fmla="*/ 8401401 w 10513189"/>
              <a:gd name="connsiteY26" fmla="*/ 11957411 h 11957411"/>
              <a:gd name="connsiteX27" fmla="*/ 8258905 w 10513189"/>
              <a:gd name="connsiteY27" fmla="*/ 11957411 h 11957411"/>
              <a:gd name="connsiteX28" fmla="*/ 8202173 w 10513189"/>
              <a:gd name="connsiteY28" fmla="*/ 11957411 h 11957411"/>
              <a:gd name="connsiteX29" fmla="*/ 8104541 w 10513189"/>
              <a:gd name="connsiteY29" fmla="*/ 11957411 h 11957411"/>
              <a:gd name="connsiteX30" fmla="*/ 7975145 w 10513189"/>
              <a:gd name="connsiteY30" fmla="*/ 11957411 h 11957411"/>
              <a:gd name="connsiteX31" fmla="*/ 7937833 w 10513189"/>
              <a:gd name="connsiteY31" fmla="*/ 11957411 h 11957411"/>
              <a:gd name="connsiteX32" fmla="*/ 7758307 w 10513189"/>
              <a:gd name="connsiteY32" fmla="*/ 11957411 h 11957411"/>
              <a:gd name="connsiteX33" fmla="*/ 7731909 w 10513189"/>
              <a:gd name="connsiteY33" fmla="*/ 11957411 h 11957411"/>
              <a:gd name="connsiteX34" fmla="*/ 7565491 w 10513189"/>
              <a:gd name="connsiteY34" fmla="*/ 11957411 h 11957411"/>
              <a:gd name="connsiteX35" fmla="*/ 7471903 w 10513189"/>
              <a:gd name="connsiteY35" fmla="*/ 11957411 h 11957411"/>
              <a:gd name="connsiteX36" fmla="*/ 7358905 w 10513189"/>
              <a:gd name="connsiteY36" fmla="*/ 11957411 h 11957411"/>
              <a:gd name="connsiteX37" fmla="*/ 7194569 w 10513189"/>
              <a:gd name="connsiteY37" fmla="*/ 11957411 h 11957411"/>
              <a:gd name="connsiteX38" fmla="*/ 7138079 w 10513189"/>
              <a:gd name="connsiteY38" fmla="*/ 11957411 h 11957411"/>
              <a:gd name="connsiteX39" fmla="*/ 6902537 w 10513189"/>
              <a:gd name="connsiteY39" fmla="*/ 11957411 h 11957411"/>
              <a:gd name="connsiteX40" fmla="*/ 7106937 w 10513189"/>
              <a:gd name="connsiteY40" fmla="*/ 10024274 h 11957411"/>
              <a:gd name="connsiteX41" fmla="*/ 7106937 w 10513189"/>
              <a:gd name="connsiteY41" fmla="*/ 6496298 h 11957411"/>
              <a:gd name="connsiteX42" fmla="*/ 6655109 w 10513189"/>
              <a:gd name="connsiteY42" fmla="*/ 3801987 h 11957411"/>
              <a:gd name="connsiteX43" fmla="*/ 5256595 w 10513189"/>
              <a:gd name="connsiteY43" fmla="*/ 2968322 h 11957411"/>
              <a:gd name="connsiteX44" fmla="*/ 3890355 w 10513189"/>
              <a:gd name="connsiteY44" fmla="*/ 3765741 h 11957411"/>
              <a:gd name="connsiteX45" fmla="*/ 3417011 w 10513189"/>
              <a:gd name="connsiteY45" fmla="*/ 6266738 h 11957411"/>
              <a:gd name="connsiteX46" fmla="*/ 3417011 w 10513189"/>
              <a:gd name="connsiteY46" fmla="*/ 9879288 h 11957411"/>
              <a:gd name="connsiteX47" fmla="*/ 3632167 w 10513189"/>
              <a:gd name="connsiteY47" fmla="*/ 11957411 h 11957411"/>
              <a:gd name="connsiteX48" fmla="*/ 3364027 w 10513189"/>
              <a:gd name="connsiteY48" fmla="*/ 11957411 h 11957411"/>
              <a:gd name="connsiteX49" fmla="*/ 3343953 w 10513189"/>
              <a:gd name="connsiteY49" fmla="*/ 11957411 h 11957411"/>
              <a:gd name="connsiteX50" fmla="*/ 3343205 w 10513189"/>
              <a:gd name="connsiteY50" fmla="*/ 11957411 h 11957411"/>
              <a:gd name="connsiteX51" fmla="*/ 3337967 w 10513189"/>
              <a:gd name="connsiteY51" fmla="*/ 11957411 h 11957411"/>
              <a:gd name="connsiteX52" fmla="*/ 3323747 w 10513189"/>
              <a:gd name="connsiteY52" fmla="*/ 11957411 h 11957411"/>
              <a:gd name="connsiteX53" fmla="*/ 3306743 w 10513189"/>
              <a:gd name="connsiteY53" fmla="*/ 11957411 h 11957411"/>
              <a:gd name="connsiteX54" fmla="*/ 3296059 w 10513189"/>
              <a:gd name="connsiteY54" fmla="*/ 11957411 h 11957411"/>
              <a:gd name="connsiteX55" fmla="*/ 3250409 w 10513189"/>
              <a:gd name="connsiteY55" fmla="*/ 11957411 h 11957411"/>
              <a:gd name="connsiteX56" fmla="*/ 3241835 w 10513189"/>
              <a:gd name="connsiteY56" fmla="*/ 11957411 h 11957411"/>
              <a:gd name="connsiteX57" fmla="*/ 3182307 w 10513189"/>
              <a:gd name="connsiteY57" fmla="*/ 11957411 h 11957411"/>
              <a:gd name="connsiteX58" fmla="*/ 3168821 w 10513189"/>
              <a:gd name="connsiteY58" fmla="*/ 11957411 h 11957411"/>
              <a:gd name="connsiteX59" fmla="*/ 3138435 w 10513189"/>
              <a:gd name="connsiteY59" fmla="*/ 11957411 h 11957411"/>
              <a:gd name="connsiteX60" fmla="*/ 3087265 w 10513189"/>
              <a:gd name="connsiteY60" fmla="*/ 11957411 h 11957411"/>
              <a:gd name="connsiteX61" fmla="*/ 3087227 w 10513189"/>
              <a:gd name="connsiteY61" fmla="*/ 11957411 h 11957411"/>
              <a:gd name="connsiteX62" fmla="*/ 3028239 w 10513189"/>
              <a:gd name="connsiteY62" fmla="*/ 11957411 h 11957411"/>
              <a:gd name="connsiteX63" fmla="*/ 2996575 w 10513189"/>
              <a:gd name="connsiteY63" fmla="*/ 11957411 h 11957411"/>
              <a:gd name="connsiteX64" fmla="*/ 2960791 w 10513189"/>
              <a:gd name="connsiteY64" fmla="*/ 11957411 h 11957411"/>
              <a:gd name="connsiteX65" fmla="*/ 2896390 w 10513189"/>
              <a:gd name="connsiteY65" fmla="*/ 11957411 h 11957411"/>
              <a:gd name="connsiteX66" fmla="*/ 2884366 w 10513189"/>
              <a:gd name="connsiteY66" fmla="*/ 11957411 h 11957411"/>
              <a:gd name="connsiteX67" fmla="*/ 2798397 w 10513189"/>
              <a:gd name="connsiteY67" fmla="*/ 11957411 h 11957411"/>
              <a:gd name="connsiteX68" fmla="*/ 2786194 w 10513189"/>
              <a:gd name="connsiteY68" fmla="*/ 11957411 h 11957411"/>
              <a:gd name="connsiteX69" fmla="*/ 2702327 w 10513189"/>
              <a:gd name="connsiteY69" fmla="*/ 11957411 h 11957411"/>
              <a:gd name="connsiteX70" fmla="*/ 2665511 w 10513189"/>
              <a:gd name="connsiteY70" fmla="*/ 11957411 h 11957411"/>
              <a:gd name="connsiteX71" fmla="*/ 2595591 w 10513189"/>
              <a:gd name="connsiteY71" fmla="*/ 11957411 h 11957411"/>
              <a:gd name="connsiteX72" fmla="*/ 2533864 w 10513189"/>
              <a:gd name="connsiteY72" fmla="*/ 11957411 h 11957411"/>
              <a:gd name="connsiteX73" fmla="*/ 2477631 w 10513189"/>
              <a:gd name="connsiteY73" fmla="*/ 11957411 h 11957411"/>
              <a:gd name="connsiteX74" fmla="*/ 2390776 w 10513189"/>
              <a:gd name="connsiteY74" fmla="*/ 11957411 h 11957411"/>
              <a:gd name="connsiteX75" fmla="*/ 2347884 w 10513189"/>
              <a:gd name="connsiteY75" fmla="*/ 11957411 h 11957411"/>
              <a:gd name="connsiteX76" fmla="*/ 2235771 w 10513189"/>
              <a:gd name="connsiteY76" fmla="*/ 11957411 h 11957411"/>
              <a:gd name="connsiteX77" fmla="*/ 2205788 w 10513189"/>
              <a:gd name="connsiteY77" fmla="*/ 11957411 h 11957411"/>
              <a:gd name="connsiteX78" fmla="*/ 2068372 w 10513189"/>
              <a:gd name="connsiteY78" fmla="*/ 11957411 h 11957411"/>
              <a:gd name="connsiteX79" fmla="*/ 2050784 w 10513189"/>
              <a:gd name="connsiteY79" fmla="*/ 11957411 h 11957411"/>
              <a:gd name="connsiteX80" fmla="*/ 1888102 w 10513189"/>
              <a:gd name="connsiteY80" fmla="*/ 11957411 h 11957411"/>
              <a:gd name="connsiteX81" fmla="*/ 1882309 w 10513189"/>
              <a:gd name="connsiteY81" fmla="*/ 11957411 h 11957411"/>
              <a:gd name="connsiteX82" fmla="*/ 1699802 w 10513189"/>
              <a:gd name="connsiteY82" fmla="*/ 11957411 h 11957411"/>
              <a:gd name="connsiteX83" fmla="*/ 1694485 w 10513189"/>
              <a:gd name="connsiteY83" fmla="*/ 11957411 h 11957411"/>
              <a:gd name="connsiteX84" fmla="*/ 1502702 w 10513189"/>
              <a:gd name="connsiteY84" fmla="*/ 11957411 h 11957411"/>
              <a:gd name="connsiteX85" fmla="*/ 1487043 w 10513189"/>
              <a:gd name="connsiteY85" fmla="*/ 11957411 h 11957411"/>
              <a:gd name="connsiteX86" fmla="*/ 1290448 w 10513189"/>
              <a:gd name="connsiteY86" fmla="*/ 11957411 h 11957411"/>
              <a:gd name="connsiteX87" fmla="*/ 1265301 w 10513189"/>
              <a:gd name="connsiteY87" fmla="*/ 11957411 h 11957411"/>
              <a:gd name="connsiteX88" fmla="*/ 1062479 w 10513189"/>
              <a:gd name="connsiteY88" fmla="*/ 11957411 h 11957411"/>
              <a:gd name="connsiteX89" fmla="*/ 1028781 w 10513189"/>
              <a:gd name="connsiteY89" fmla="*/ 11957411 h 11957411"/>
              <a:gd name="connsiteX90" fmla="*/ 818232 w 10513189"/>
              <a:gd name="connsiteY90" fmla="*/ 11957411 h 11957411"/>
              <a:gd name="connsiteX91" fmla="*/ 278663 w 10513189"/>
              <a:gd name="connsiteY91" fmla="*/ 11957411 h 11957411"/>
              <a:gd name="connsiteX92" fmla="*/ 0 w 10513189"/>
              <a:gd name="connsiteY92" fmla="*/ 9532925 h 11957411"/>
              <a:gd name="connsiteX93" fmla="*/ 0 w 10513189"/>
              <a:gd name="connsiteY93" fmla="*/ 6651468 h 11957411"/>
              <a:gd name="connsiteX94" fmla="*/ 1355315 w 10513189"/>
              <a:gd name="connsiteY94" fmla="*/ 1700948 h 11957411"/>
              <a:gd name="connsiteX95" fmla="*/ 5256595 w 10513189"/>
              <a:gd name="connsiteY95" fmla="*/ 0 h 1195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0513189" h="11957411">
                <a:moveTo>
                  <a:pt x="5256595" y="0"/>
                </a:moveTo>
                <a:cubicBezTo>
                  <a:pt x="6941237" y="0"/>
                  <a:pt x="8245887" y="558520"/>
                  <a:pt x="9145209" y="1675561"/>
                </a:cubicBezTo>
                <a:cubicBezTo>
                  <a:pt x="10044529" y="2805295"/>
                  <a:pt x="10500523" y="4404695"/>
                  <a:pt x="10513189" y="6499145"/>
                </a:cubicBezTo>
                <a:cubicBezTo>
                  <a:pt x="10513189" y="6499145"/>
                  <a:pt x="10513189" y="6499145"/>
                  <a:pt x="10513189" y="9367908"/>
                </a:cubicBezTo>
                <a:cubicBezTo>
                  <a:pt x="10513189" y="10332625"/>
                  <a:pt x="10424525" y="11195792"/>
                  <a:pt x="10247193" y="11957411"/>
                </a:cubicBezTo>
                <a:cubicBezTo>
                  <a:pt x="10247193" y="11957411"/>
                  <a:pt x="10247193" y="11957411"/>
                  <a:pt x="9501923" y="11957411"/>
                </a:cubicBezTo>
                <a:lnTo>
                  <a:pt x="9495167" y="11957411"/>
                </a:lnTo>
                <a:cubicBezTo>
                  <a:pt x="9495167" y="11957411"/>
                  <a:pt x="9495167" y="11957411"/>
                  <a:pt x="9416047" y="11957411"/>
                </a:cubicBezTo>
                <a:lnTo>
                  <a:pt x="9384451" y="11957411"/>
                </a:lnTo>
                <a:lnTo>
                  <a:pt x="9358447" y="11957411"/>
                </a:lnTo>
                <a:cubicBezTo>
                  <a:pt x="9335659" y="11957411"/>
                  <a:pt x="9309075" y="11957411"/>
                  <a:pt x="9278059" y="11957411"/>
                </a:cubicBezTo>
                <a:lnTo>
                  <a:pt x="9255239" y="11957411"/>
                </a:lnTo>
                <a:lnTo>
                  <a:pt x="9228135" y="11957411"/>
                </a:lnTo>
                <a:cubicBezTo>
                  <a:pt x="9210333" y="11957411"/>
                  <a:pt x="9191343" y="11957411"/>
                  <a:pt x="9171089" y="11957411"/>
                </a:cubicBezTo>
                <a:lnTo>
                  <a:pt x="9113731" y="11957411"/>
                </a:lnTo>
                <a:lnTo>
                  <a:pt x="9106447" y="11957411"/>
                </a:lnTo>
                <a:cubicBezTo>
                  <a:pt x="9083581" y="11957411"/>
                  <a:pt x="9059369" y="11957411"/>
                  <a:pt x="9033735" y="11957411"/>
                </a:cubicBezTo>
                <a:lnTo>
                  <a:pt x="8959367" y="11957411"/>
                </a:lnTo>
                <a:lnTo>
                  <a:pt x="8952477" y="11957411"/>
                </a:lnTo>
                <a:cubicBezTo>
                  <a:pt x="8923915" y="11957411"/>
                  <a:pt x="8893849" y="11957411"/>
                  <a:pt x="8862201" y="11957411"/>
                </a:cubicBezTo>
                <a:lnTo>
                  <a:pt x="8791589" y="11957411"/>
                </a:lnTo>
                <a:lnTo>
                  <a:pt x="8762429" y="11957411"/>
                </a:lnTo>
                <a:cubicBezTo>
                  <a:pt x="8727537" y="11957411"/>
                  <a:pt x="8690983" y="11957411"/>
                  <a:pt x="8652689" y="11957411"/>
                </a:cubicBezTo>
                <a:lnTo>
                  <a:pt x="8609835" y="11957411"/>
                </a:lnTo>
                <a:lnTo>
                  <a:pt x="8532505" y="11957411"/>
                </a:lnTo>
                <a:lnTo>
                  <a:pt x="8413551" y="11957411"/>
                </a:lnTo>
                <a:lnTo>
                  <a:pt x="8401401" y="11957411"/>
                </a:lnTo>
                <a:cubicBezTo>
                  <a:pt x="8355827" y="11957411"/>
                  <a:pt x="8308355" y="11957411"/>
                  <a:pt x="8258905" y="11957411"/>
                </a:cubicBezTo>
                <a:lnTo>
                  <a:pt x="8202173" y="11957411"/>
                </a:lnTo>
                <a:lnTo>
                  <a:pt x="8104541" y="11957411"/>
                </a:lnTo>
                <a:lnTo>
                  <a:pt x="7975145" y="11957411"/>
                </a:lnTo>
                <a:lnTo>
                  <a:pt x="7937833" y="11957411"/>
                </a:lnTo>
                <a:cubicBezTo>
                  <a:pt x="7880153" y="11957411"/>
                  <a:pt x="7820339" y="11957411"/>
                  <a:pt x="7758307" y="11957411"/>
                </a:cubicBezTo>
                <a:lnTo>
                  <a:pt x="7731909" y="11957411"/>
                </a:lnTo>
                <a:lnTo>
                  <a:pt x="7565491" y="11957411"/>
                </a:lnTo>
                <a:lnTo>
                  <a:pt x="7471903" y="11957411"/>
                </a:lnTo>
                <a:lnTo>
                  <a:pt x="7358905" y="11957411"/>
                </a:lnTo>
                <a:lnTo>
                  <a:pt x="7194569" y="11957411"/>
                </a:lnTo>
                <a:lnTo>
                  <a:pt x="7138079" y="11957411"/>
                </a:lnTo>
                <a:cubicBezTo>
                  <a:pt x="7062045" y="11957411"/>
                  <a:pt x="6983557" y="11957411"/>
                  <a:pt x="6902537" y="11957411"/>
                </a:cubicBezTo>
                <a:cubicBezTo>
                  <a:pt x="7031631" y="11449962"/>
                  <a:pt x="7096179" y="10797529"/>
                  <a:pt x="7106937" y="10024274"/>
                </a:cubicBezTo>
                <a:cubicBezTo>
                  <a:pt x="7106937" y="10024274"/>
                  <a:pt x="7106937" y="10024274"/>
                  <a:pt x="7106937" y="6496298"/>
                </a:cubicBezTo>
                <a:cubicBezTo>
                  <a:pt x="7106937" y="5263923"/>
                  <a:pt x="6956327" y="4369846"/>
                  <a:pt x="6655109" y="3801987"/>
                </a:cubicBezTo>
                <a:cubicBezTo>
                  <a:pt x="6353891" y="3246210"/>
                  <a:pt x="5891305" y="2968322"/>
                  <a:pt x="5256595" y="2968322"/>
                </a:cubicBezTo>
                <a:cubicBezTo>
                  <a:pt x="4632643" y="2968322"/>
                  <a:pt x="4180815" y="3234128"/>
                  <a:pt x="3890355" y="3765741"/>
                </a:cubicBezTo>
                <a:cubicBezTo>
                  <a:pt x="3589137" y="4297354"/>
                  <a:pt x="3438527" y="5131019"/>
                  <a:pt x="3417011" y="6266738"/>
                </a:cubicBezTo>
                <a:cubicBezTo>
                  <a:pt x="3417011" y="6266738"/>
                  <a:pt x="3417011" y="6266738"/>
                  <a:pt x="3417011" y="9879288"/>
                </a:cubicBezTo>
                <a:cubicBezTo>
                  <a:pt x="3417011" y="10725036"/>
                  <a:pt x="3492317" y="11413716"/>
                  <a:pt x="3632167" y="11957411"/>
                </a:cubicBezTo>
                <a:cubicBezTo>
                  <a:pt x="3632167" y="11957411"/>
                  <a:pt x="3632167" y="11957411"/>
                  <a:pt x="3364027" y="11957411"/>
                </a:cubicBezTo>
                <a:lnTo>
                  <a:pt x="3343953" y="11957411"/>
                </a:lnTo>
                <a:lnTo>
                  <a:pt x="3343205" y="11957411"/>
                </a:lnTo>
                <a:lnTo>
                  <a:pt x="3337967" y="11957411"/>
                </a:lnTo>
                <a:lnTo>
                  <a:pt x="3323747" y="11957411"/>
                </a:lnTo>
                <a:lnTo>
                  <a:pt x="3306743" y="11957411"/>
                </a:lnTo>
                <a:lnTo>
                  <a:pt x="3296059" y="11957411"/>
                </a:lnTo>
                <a:lnTo>
                  <a:pt x="3250409" y="11957411"/>
                </a:lnTo>
                <a:lnTo>
                  <a:pt x="3241835" y="11957411"/>
                </a:lnTo>
                <a:lnTo>
                  <a:pt x="3182307" y="11957411"/>
                </a:lnTo>
                <a:lnTo>
                  <a:pt x="3168821" y="11957411"/>
                </a:lnTo>
                <a:lnTo>
                  <a:pt x="3138435" y="11957411"/>
                </a:lnTo>
                <a:lnTo>
                  <a:pt x="3087265" y="11957411"/>
                </a:lnTo>
                <a:lnTo>
                  <a:pt x="3087227" y="11957411"/>
                </a:lnTo>
                <a:lnTo>
                  <a:pt x="3028239" y="11957411"/>
                </a:lnTo>
                <a:lnTo>
                  <a:pt x="2996575" y="11957411"/>
                </a:lnTo>
                <a:lnTo>
                  <a:pt x="2960791" y="11957411"/>
                </a:lnTo>
                <a:lnTo>
                  <a:pt x="2896390" y="11957411"/>
                </a:lnTo>
                <a:lnTo>
                  <a:pt x="2884366" y="11957411"/>
                </a:lnTo>
                <a:lnTo>
                  <a:pt x="2798397" y="11957411"/>
                </a:lnTo>
                <a:lnTo>
                  <a:pt x="2786194" y="11957411"/>
                </a:lnTo>
                <a:lnTo>
                  <a:pt x="2702327" y="11957411"/>
                </a:lnTo>
                <a:lnTo>
                  <a:pt x="2665511" y="11957411"/>
                </a:lnTo>
                <a:lnTo>
                  <a:pt x="2595591" y="11957411"/>
                </a:lnTo>
                <a:lnTo>
                  <a:pt x="2533864" y="11957411"/>
                </a:lnTo>
                <a:lnTo>
                  <a:pt x="2477631" y="11957411"/>
                </a:lnTo>
                <a:lnTo>
                  <a:pt x="2390776" y="11957411"/>
                </a:lnTo>
                <a:lnTo>
                  <a:pt x="2347884" y="11957411"/>
                </a:lnTo>
                <a:lnTo>
                  <a:pt x="2235771" y="11957411"/>
                </a:lnTo>
                <a:lnTo>
                  <a:pt x="2205788" y="11957411"/>
                </a:lnTo>
                <a:lnTo>
                  <a:pt x="2068372" y="11957411"/>
                </a:lnTo>
                <a:lnTo>
                  <a:pt x="2050784" y="11957411"/>
                </a:lnTo>
                <a:lnTo>
                  <a:pt x="1888102" y="11957411"/>
                </a:lnTo>
                <a:lnTo>
                  <a:pt x="1882309" y="11957411"/>
                </a:lnTo>
                <a:lnTo>
                  <a:pt x="1699802" y="11957411"/>
                </a:lnTo>
                <a:lnTo>
                  <a:pt x="1694485" y="11957411"/>
                </a:lnTo>
                <a:lnTo>
                  <a:pt x="1502702" y="11957411"/>
                </a:lnTo>
                <a:lnTo>
                  <a:pt x="1487043" y="11957411"/>
                </a:lnTo>
                <a:lnTo>
                  <a:pt x="1290448" y="11957411"/>
                </a:lnTo>
                <a:lnTo>
                  <a:pt x="1265301" y="11957411"/>
                </a:lnTo>
                <a:lnTo>
                  <a:pt x="1062479" y="11957411"/>
                </a:lnTo>
                <a:lnTo>
                  <a:pt x="1028781" y="11957411"/>
                </a:lnTo>
                <a:lnTo>
                  <a:pt x="818232" y="11957411"/>
                </a:lnTo>
                <a:cubicBezTo>
                  <a:pt x="649851" y="11957411"/>
                  <a:pt x="470244" y="11957411"/>
                  <a:pt x="278663" y="11957411"/>
                </a:cubicBezTo>
                <a:cubicBezTo>
                  <a:pt x="101332" y="11233873"/>
                  <a:pt x="12666" y="10421480"/>
                  <a:pt x="0" y="9532925"/>
                </a:cubicBezTo>
                <a:cubicBezTo>
                  <a:pt x="0" y="9532925"/>
                  <a:pt x="0" y="9532925"/>
                  <a:pt x="0" y="6651468"/>
                </a:cubicBezTo>
                <a:cubicBezTo>
                  <a:pt x="0" y="4480856"/>
                  <a:pt x="455994" y="2830682"/>
                  <a:pt x="1355315" y="1700948"/>
                </a:cubicBezTo>
                <a:cubicBezTo>
                  <a:pt x="2254636" y="571214"/>
                  <a:pt x="3559285" y="0"/>
                  <a:pt x="5256595"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400" b="1">
                <a:solidFill>
                  <a:schemeClr val="lt1"/>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CE4C49EC-3C14-0046-B0AE-DD2CBADBAE04}"/>
              </a:ext>
            </a:extLst>
          </p:cNvPr>
          <p:cNvSpPr>
            <a:spLocks noGrp="1"/>
          </p:cNvSpPr>
          <p:nvPr>
            <p:ph type="title" hasCustomPrompt="1"/>
          </p:nvPr>
        </p:nvSpPr>
        <p:spPr>
          <a:xfrm>
            <a:off x="6848801" y="693013"/>
            <a:ext cx="4359101" cy="1151995"/>
          </a:xfrm>
          <a:prstGeom prst="rect">
            <a:avLst/>
          </a:prstGeom>
        </p:spPr>
        <p:txBody>
          <a:bodyPr>
            <a:noAutofit/>
          </a:bodyPr>
          <a:lstStyle>
            <a:lvl1pPr marL="0" marR="0" indent="0" algn="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bg1"/>
                </a:solidFill>
                <a:latin typeface="Tahoma" charset="0"/>
                <a:ea typeface="Tahoma" charset="0"/>
                <a:cs typeface="Tahoma" charset="0"/>
              </a:defRPr>
            </a:lvl1pPr>
          </a:lstStyle>
          <a:p>
            <a:r>
              <a:rPr lang="en-US"/>
              <a:t>NAME OF YOUR TOP SLIDE</a:t>
            </a:r>
            <a:endParaRPr lang="ru-RU"/>
          </a:p>
        </p:txBody>
      </p:sp>
      <p:sp>
        <p:nvSpPr>
          <p:cNvPr id="8" name="Текст 3">
            <a:extLst>
              <a:ext uri="{FF2B5EF4-FFF2-40B4-BE49-F238E27FC236}">
                <a16:creationId xmlns:a16="http://schemas.microsoft.com/office/drawing/2014/main" id="{FFEA7CFC-443E-534E-B035-49AAA7622840}"/>
              </a:ext>
            </a:extLst>
          </p:cNvPr>
          <p:cNvSpPr>
            <a:spLocks noGrp="1"/>
          </p:cNvSpPr>
          <p:nvPr>
            <p:ph type="body" sz="quarter" idx="14" hasCustomPrompt="1"/>
          </p:nvPr>
        </p:nvSpPr>
        <p:spPr>
          <a:xfrm>
            <a:off x="6848884" y="2925002"/>
            <a:ext cx="4359018" cy="3042927"/>
          </a:xfrm>
          <a:prstGeom prst="rect">
            <a:avLst/>
          </a:prstGeom>
        </p:spPr>
        <p:txBody>
          <a:bodyPr/>
          <a:lstStyle>
            <a:lvl1pPr algn="r">
              <a:defRPr lang="en-US" sz="1300" b="0" i="0" baseline="0">
                <a:solidFill>
                  <a:schemeClr val="bg1"/>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2114608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tmplLst>
          <p:tmpl>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0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0" y="4673125"/>
            <a:ext cx="12192001" cy="2184875"/>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10623042" cy="827996"/>
          </a:xfrm>
          <a:prstGeom prst="rect">
            <a:avLst/>
          </a:prstGeom>
        </p:spPr>
        <p:txBody>
          <a:bodyPr>
            <a:noAutofit/>
          </a:bodyPr>
          <a:lstStyle>
            <a:lvl1pPr marL="9524" marR="0" indent="0" algn="ctr" defTabSz="914309" rtl="0" eaLnBrk="1" fontAlgn="auto" latinLnBrk="0" hangingPunct="1">
              <a:lnSpc>
                <a:spcPct val="90000"/>
              </a:lnSpc>
              <a:spcBef>
                <a:spcPct val="0"/>
              </a:spcBef>
              <a:spcAft>
                <a:spcPct val="0"/>
              </a:spcAft>
              <a:buClrTx/>
              <a:buSzTx/>
              <a:buFontTx/>
              <a:buNone/>
              <a:tabLst>
                <a:tab pos="1819093" algn="l"/>
              </a:tabLst>
              <a:defRPr lang="ru-RU" sz="3600" b="1" kern="1200" cap="none"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the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7"/>
            <a:ext cx="10623042" cy="2339989"/>
          </a:xfrm>
          <a:prstGeom prst="rect">
            <a:avLst/>
          </a:prstGeom>
        </p:spPr>
        <p:txBody>
          <a:bodyPr/>
          <a:lstStyle>
            <a:lvl1pPr algn="ctr">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401664040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1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8399956" y="0"/>
            <a:ext cx="3792045"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6987111" cy="827996"/>
          </a:xfrm>
          <a:prstGeom prst="rect">
            <a:avLst/>
          </a:prstGeom>
        </p:spPr>
        <p:txBody>
          <a:bodyPr>
            <a:noAutofit/>
          </a:bodyPr>
          <a:lstStyle>
            <a:lvl1pPr marL="9524" marR="0" indent="0" algn="l" defTabSz="914309" rtl="0" eaLnBrk="1" fontAlgn="auto" latinLnBrk="0" hangingPunct="1">
              <a:lnSpc>
                <a:spcPct val="90000"/>
              </a:lnSpc>
              <a:spcBef>
                <a:spcPct val="0"/>
              </a:spcBef>
              <a:spcAft>
                <a:spcPct val="0"/>
              </a:spcAft>
              <a:buClrTx/>
              <a:buSzTx/>
              <a:buFontTx/>
              <a:buNone/>
              <a:tabLst>
                <a:tab pos="1819093" algn="l"/>
              </a:tabLst>
              <a:defRPr lang="ru-RU" sz="3600" b="1" kern="120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7"/>
            <a:ext cx="6987111" cy="2339989"/>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Ertyru</a:t>
            </a:r>
            <a:endParaRPr lang="en-US"/>
          </a:p>
          <a:p>
            <a:pPr marL="990501" lvl="1" indent="-457155">
              <a:lnSpc>
                <a:spcPct val="150000"/>
              </a:lnSpc>
            </a:pPr>
            <a:r>
              <a:rPr lang="en-US" err="1"/>
              <a:t>rwtyuy</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39509856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2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0" y="0"/>
            <a:ext cx="3792045"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4224036" y="729013"/>
            <a:ext cx="6987111" cy="827996"/>
          </a:xfrm>
          <a:prstGeom prst="rect">
            <a:avLst/>
          </a:prstGeom>
        </p:spPr>
        <p:txBody>
          <a:bodyPr>
            <a:noAutofit/>
          </a:bodyPr>
          <a:lstStyle>
            <a:lvl1pPr marL="9524" marR="0" indent="0" algn="l" defTabSz="914309" rtl="0" eaLnBrk="1" fontAlgn="auto" latinLnBrk="0" hangingPunct="1">
              <a:lnSpc>
                <a:spcPct val="90000"/>
              </a:lnSpc>
              <a:spcBef>
                <a:spcPct val="0"/>
              </a:spcBef>
              <a:spcAft>
                <a:spcPct val="0"/>
              </a:spcAft>
              <a:buClrTx/>
              <a:buSzTx/>
              <a:buFontTx/>
              <a:buNone/>
              <a:tabLst>
                <a:tab pos="1819093" algn="l"/>
              </a:tabLst>
              <a:defRPr lang="ru-RU" sz="3600" b="1" kern="120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4224036" y="2025007"/>
            <a:ext cx="6987111" cy="2339989"/>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2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Njnkl</a:t>
            </a:r>
            <a:endParaRPr lang="en-US"/>
          </a:p>
          <a:p>
            <a:pPr marL="990501" lvl="1" indent="-457155">
              <a:lnSpc>
                <a:spcPct val="150000"/>
              </a:lnSpc>
            </a:pPr>
            <a:r>
              <a:rPr lang="en-US" err="1"/>
              <a:t>nbkjk</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376133016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1_Main_9">
    <p:spTree>
      <p:nvGrpSpPr>
        <p:cNvPr id="1" name=""/>
        <p:cNvGrpSpPr/>
        <p:nvPr/>
      </p:nvGrpSpPr>
      <p:grpSpPr>
        <a:xfrm>
          <a:off x="0" y="0"/>
          <a:ext cx="0" cy="0"/>
          <a:chOff x="0" y="0"/>
          <a:chExt cx="0" cy="0"/>
        </a:xfrm>
      </p:grpSpPr>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10623042" cy="827996"/>
          </a:xfrm>
          <a:prstGeom prst="rect">
            <a:avLst/>
          </a:prstGeom>
        </p:spPr>
        <p:txBody>
          <a:bodyPr>
            <a:noAutofit/>
          </a:bodyPr>
          <a:lstStyle>
            <a:lvl1pPr marL="0" marR="0" indent="0" algn="ctr"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6"/>
            <a:ext cx="10623042" cy="2791513"/>
          </a:xfrm>
          <a:prstGeom prst="rect">
            <a:avLst/>
          </a:prstGeom>
        </p:spPr>
        <p:txBody>
          <a:bodyPr/>
          <a:lstStyle>
            <a:lvl1pPr algn="ctr">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130802813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3_Main_9">
    <p:spTree>
      <p:nvGrpSpPr>
        <p:cNvPr id="1" name=""/>
        <p:cNvGrpSpPr/>
        <p:nvPr/>
      </p:nvGrpSpPr>
      <p:grpSpPr>
        <a:xfrm>
          <a:off x="0" y="0"/>
          <a:ext cx="0" cy="0"/>
          <a:chOff x="0" y="0"/>
          <a:chExt cx="0" cy="0"/>
        </a:xfrm>
      </p:grpSpPr>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4" name="Рисунок 13">
            <a:extLst>
              <a:ext uri="{FF2B5EF4-FFF2-40B4-BE49-F238E27FC236}">
                <a16:creationId xmlns:a16="http://schemas.microsoft.com/office/drawing/2014/main" id="{1AD29FD1-1D60-5F4D-A0B8-5AA099243688}"/>
              </a:ext>
            </a:extLst>
          </p:cNvPr>
          <p:cNvSpPr>
            <a:spLocks noGrp="1"/>
          </p:cNvSpPr>
          <p:nvPr>
            <p:ph type="pic" sz="quarter" idx="46"/>
          </p:nvPr>
        </p:nvSpPr>
        <p:spPr>
          <a:xfrm>
            <a:off x="0" y="-1"/>
            <a:ext cx="3047550" cy="2349877"/>
          </a:xfrm>
          <a:custGeom>
            <a:avLst/>
            <a:gdLst>
              <a:gd name="connsiteX0" fmla="*/ 0 w 6095894"/>
              <a:gd name="connsiteY0" fmla="*/ 0 h 4700298"/>
              <a:gd name="connsiteX1" fmla="*/ 6095894 w 6095894"/>
              <a:gd name="connsiteY1" fmla="*/ 0 h 4700298"/>
              <a:gd name="connsiteX2" fmla="*/ 6095894 w 6095894"/>
              <a:gd name="connsiteY2" fmla="*/ 4700298 h 4700298"/>
              <a:gd name="connsiteX3" fmla="*/ 0 w 6095894"/>
              <a:gd name="connsiteY3" fmla="*/ 4700298 h 4700298"/>
            </a:gdLst>
            <a:ahLst/>
            <a:cxnLst>
              <a:cxn ang="0">
                <a:pos x="connsiteX0" y="connsiteY0"/>
              </a:cxn>
              <a:cxn ang="0">
                <a:pos x="connsiteX1" y="connsiteY1"/>
              </a:cxn>
              <a:cxn ang="0">
                <a:pos x="connsiteX2" y="connsiteY2"/>
              </a:cxn>
              <a:cxn ang="0">
                <a:pos x="connsiteX3" y="connsiteY3"/>
              </a:cxn>
            </a:cxnLst>
            <a:rect l="l" t="t" r="r" b="b"/>
            <a:pathLst>
              <a:path w="6095894" h="4700298">
                <a:moveTo>
                  <a:pt x="0" y="0"/>
                </a:moveTo>
                <a:lnTo>
                  <a:pt x="6095894" y="0"/>
                </a:lnTo>
                <a:lnTo>
                  <a:pt x="6095894" y="4700298"/>
                </a:lnTo>
                <a:lnTo>
                  <a:pt x="0" y="4700298"/>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5" name="Рисунок 14">
            <a:extLst>
              <a:ext uri="{FF2B5EF4-FFF2-40B4-BE49-F238E27FC236}">
                <a16:creationId xmlns:a16="http://schemas.microsoft.com/office/drawing/2014/main" id="{41E6ACC4-D8C9-9C41-B165-3517F70994F0}"/>
              </a:ext>
            </a:extLst>
          </p:cNvPr>
          <p:cNvSpPr>
            <a:spLocks noGrp="1"/>
          </p:cNvSpPr>
          <p:nvPr>
            <p:ph type="pic" sz="quarter" idx="47"/>
          </p:nvPr>
        </p:nvSpPr>
        <p:spPr>
          <a:xfrm>
            <a:off x="6096300" y="-1"/>
            <a:ext cx="3047550" cy="2349877"/>
          </a:xfrm>
          <a:custGeom>
            <a:avLst/>
            <a:gdLst>
              <a:gd name="connsiteX0" fmla="*/ 0 w 6095894"/>
              <a:gd name="connsiteY0" fmla="*/ 0 h 4700298"/>
              <a:gd name="connsiteX1" fmla="*/ 6095894 w 6095894"/>
              <a:gd name="connsiteY1" fmla="*/ 0 h 4700298"/>
              <a:gd name="connsiteX2" fmla="*/ 6095894 w 6095894"/>
              <a:gd name="connsiteY2" fmla="*/ 4700298 h 4700298"/>
              <a:gd name="connsiteX3" fmla="*/ 0 w 6095894"/>
              <a:gd name="connsiteY3" fmla="*/ 4700298 h 4700298"/>
            </a:gdLst>
            <a:ahLst/>
            <a:cxnLst>
              <a:cxn ang="0">
                <a:pos x="connsiteX0" y="connsiteY0"/>
              </a:cxn>
              <a:cxn ang="0">
                <a:pos x="connsiteX1" y="connsiteY1"/>
              </a:cxn>
              <a:cxn ang="0">
                <a:pos x="connsiteX2" y="connsiteY2"/>
              </a:cxn>
              <a:cxn ang="0">
                <a:pos x="connsiteX3" y="connsiteY3"/>
              </a:cxn>
            </a:cxnLst>
            <a:rect l="l" t="t" r="r" b="b"/>
            <a:pathLst>
              <a:path w="6095894" h="4700298">
                <a:moveTo>
                  <a:pt x="0" y="0"/>
                </a:moveTo>
                <a:lnTo>
                  <a:pt x="6095894" y="0"/>
                </a:lnTo>
                <a:lnTo>
                  <a:pt x="6095894" y="4700298"/>
                </a:lnTo>
                <a:lnTo>
                  <a:pt x="0" y="4700298"/>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3" name="Рисунок 12">
            <a:extLst>
              <a:ext uri="{FF2B5EF4-FFF2-40B4-BE49-F238E27FC236}">
                <a16:creationId xmlns:a16="http://schemas.microsoft.com/office/drawing/2014/main" id="{CA3F86A1-F1F6-2F4A-B5A0-CA5ED358BDC2}"/>
              </a:ext>
            </a:extLst>
          </p:cNvPr>
          <p:cNvSpPr>
            <a:spLocks noGrp="1"/>
          </p:cNvSpPr>
          <p:nvPr>
            <p:ph type="pic" sz="quarter" idx="48"/>
          </p:nvPr>
        </p:nvSpPr>
        <p:spPr>
          <a:xfrm>
            <a:off x="3048150" y="4652994"/>
            <a:ext cx="3047550" cy="2201612"/>
          </a:xfrm>
          <a:custGeom>
            <a:avLst/>
            <a:gdLst>
              <a:gd name="connsiteX0" fmla="*/ 0 w 6095894"/>
              <a:gd name="connsiteY0" fmla="*/ 0 h 4403734"/>
              <a:gd name="connsiteX1" fmla="*/ 6095894 w 6095894"/>
              <a:gd name="connsiteY1" fmla="*/ 0 h 4403734"/>
              <a:gd name="connsiteX2" fmla="*/ 6095894 w 6095894"/>
              <a:gd name="connsiteY2" fmla="*/ 4403734 h 4403734"/>
              <a:gd name="connsiteX3" fmla="*/ 0 w 6095894"/>
              <a:gd name="connsiteY3" fmla="*/ 4403734 h 4403734"/>
            </a:gdLst>
            <a:ahLst/>
            <a:cxnLst>
              <a:cxn ang="0">
                <a:pos x="connsiteX0" y="connsiteY0"/>
              </a:cxn>
              <a:cxn ang="0">
                <a:pos x="connsiteX1" y="connsiteY1"/>
              </a:cxn>
              <a:cxn ang="0">
                <a:pos x="connsiteX2" y="connsiteY2"/>
              </a:cxn>
              <a:cxn ang="0">
                <a:pos x="connsiteX3" y="connsiteY3"/>
              </a:cxn>
            </a:cxnLst>
            <a:rect l="l" t="t" r="r" b="b"/>
            <a:pathLst>
              <a:path w="6095894" h="4403734">
                <a:moveTo>
                  <a:pt x="0" y="0"/>
                </a:moveTo>
                <a:lnTo>
                  <a:pt x="6095894" y="0"/>
                </a:lnTo>
                <a:lnTo>
                  <a:pt x="6095894" y="4403734"/>
                </a:lnTo>
                <a:lnTo>
                  <a:pt x="0" y="4403734"/>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7" name="Рисунок 16">
            <a:extLst>
              <a:ext uri="{FF2B5EF4-FFF2-40B4-BE49-F238E27FC236}">
                <a16:creationId xmlns:a16="http://schemas.microsoft.com/office/drawing/2014/main" id="{1B5BD8CE-4E9A-2B49-BFD5-1C04AFE5A72C}"/>
              </a:ext>
            </a:extLst>
          </p:cNvPr>
          <p:cNvSpPr>
            <a:spLocks noGrp="1"/>
          </p:cNvSpPr>
          <p:nvPr>
            <p:ph type="pic" sz="quarter" idx="49"/>
          </p:nvPr>
        </p:nvSpPr>
        <p:spPr>
          <a:xfrm>
            <a:off x="9144449" y="4652994"/>
            <a:ext cx="3047551" cy="2201612"/>
          </a:xfrm>
          <a:custGeom>
            <a:avLst/>
            <a:gdLst>
              <a:gd name="connsiteX0" fmla="*/ 0 w 6095896"/>
              <a:gd name="connsiteY0" fmla="*/ 0 h 4403734"/>
              <a:gd name="connsiteX1" fmla="*/ 6095896 w 6095896"/>
              <a:gd name="connsiteY1" fmla="*/ 0 h 4403734"/>
              <a:gd name="connsiteX2" fmla="*/ 6095896 w 6095896"/>
              <a:gd name="connsiteY2" fmla="*/ 4403734 h 4403734"/>
              <a:gd name="connsiteX3" fmla="*/ 0 w 6095896"/>
              <a:gd name="connsiteY3" fmla="*/ 4403734 h 4403734"/>
            </a:gdLst>
            <a:ahLst/>
            <a:cxnLst>
              <a:cxn ang="0">
                <a:pos x="connsiteX0" y="connsiteY0"/>
              </a:cxn>
              <a:cxn ang="0">
                <a:pos x="connsiteX1" y="connsiteY1"/>
              </a:cxn>
              <a:cxn ang="0">
                <a:pos x="connsiteX2" y="connsiteY2"/>
              </a:cxn>
              <a:cxn ang="0">
                <a:pos x="connsiteX3" y="connsiteY3"/>
              </a:cxn>
            </a:cxnLst>
            <a:rect l="l" t="t" r="r" b="b"/>
            <a:pathLst>
              <a:path w="6095896" h="4403734">
                <a:moveTo>
                  <a:pt x="0" y="0"/>
                </a:moveTo>
                <a:lnTo>
                  <a:pt x="6095896" y="0"/>
                </a:lnTo>
                <a:lnTo>
                  <a:pt x="6095896" y="4403734"/>
                </a:lnTo>
                <a:lnTo>
                  <a:pt x="0" y="4403734"/>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334659715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4_Main_9">
    <p:spTree>
      <p:nvGrpSpPr>
        <p:cNvPr id="1" name=""/>
        <p:cNvGrpSpPr/>
        <p:nvPr/>
      </p:nvGrpSpPr>
      <p:grpSpPr>
        <a:xfrm>
          <a:off x="0" y="0"/>
          <a:ext cx="0" cy="0"/>
          <a:chOff x="0" y="0"/>
          <a:chExt cx="0" cy="0"/>
        </a:xfrm>
      </p:grpSpPr>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4" name="Рисунок 13">
            <a:extLst>
              <a:ext uri="{FF2B5EF4-FFF2-40B4-BE49-F238E27FC236}">
                <a16:creationId xmlns:a16="http://schemas.microsoft.com/office/drawing/2014/main" id="{5D84267F-D525-A346-8B97-A2271CCD611E}"/>
              </a:ext>
            </a:extLst>
          </p:cNvPr>
          <p:cNvSpPr>
            <a:spLocks noGrp="1"/>
          </p:cNvSpPr>
          <p:nvPr>
            <p:ph type="pic" sz="quarter" idx="49"/>
          </p:nvPr>
        </p:nvSpPr>
        <p:spPr>
          <a:xfrm>
            <a:off x="4115661" y="3429001"/>
            <a:ext cx="5498714" cy="3429000"/>
          </a:xfrm>
          <a:custGeom>
            <a:avLst/>
            <a:gdLst>
              <a:gd name="connsiteX0" fmla="*/ 3959927 w 10998860"/>
              <a:gd name="connsiteY0" fmla="*/ 0 h 6858793"/>
              <a:gd name="connsiteX1" fmla="*/ 10998860 w 10998860"/>
              <a:gd name="connsiteY1" fmla="*/ 0 h 6858793"/>
              <a:gd name="connsiteX2" fmla="*/ 7038932 w 10998860"/>
              <a:gd name="connsiteY2" fmla="*/ 6858793 h 6858793"/>
              <a:gd name="connsiteX3" fmla="*/ 0 w 10998860"/>
              <a:gd name="connsiteY3" fmla="*/ 6858793 h 6858793"/>
            </a:gdLst>
            <a:ahLst/>
            <a:cxnLst>
              <a:cxn ang="0">
                <a:pos x="connsiteX0" y="connsiteY0"/>
              </a:cxn>
              <a:cxn ang="0">
                <a:pos x="connsiteX1" y="connsiteY1"/>
              </a:cxn>
              <a:cxn ang="0">
                <a:pos x="connsiteX2" y="connsiteY2"/>
              </a:cxn>
              <a:cxn ang="0">
                <a:pos x="connsiteX3" y="connsiteY3"/>
              </a:cxn>
            </a:cxnLst>
            <a:rect l="l" t="t" r="r" b="b"/>
            <a:pathLst>
              <a:path w="10998860" h="6858793">
                <a:moveTo>
                  <a:pt x="3959927" y="0"/>
                </a:moveTo>
                <a:lnTo>
                  <a:pt x="10998860" y="0"/>
                </a:lnTo>
                <a:lnTo>
                  <a:pt x="7038932" y="6858793"/>
                </a:lnTo>
                <a:lnTo>
                  <a:pt x="0" y="685879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3" name="Рисунок 12">
            <a:extLst>
              <a:ext uri="{FF2B5EF4-FFF2-40B4-BE49-F238E27FC236}">
                <a16:creationId xmlns:a16="http://schemas.microsoft.com/office/drawing/2014/main" id="{051E74EB-0C9B-0646-B821-F9EA2C79758A}"/>
              </a:ext>
            </a:extLst>
          </p:cNvPr>
          <p:cNvSpPr>
            <a:spLocks noGrp="1"/>
          </p:cNvSpPr>
          <p:nvPr>
            <p:ph type="pic" sz="quarter" idx="50"/>
          </p:nvPr>
        </p:nvSpPr>
        <p:spPr>
          <a:xfrm>
            <a:off x="2575667" y="1"/>
            <a:ext cx="5498713" cy="3428999"/>
          </a:xfrm>
          <a:custGeom>
            <a:avLst/>
            <a:gdLst>
              <a:gd name="connsiteX0" fmla="*/ 3959925 w 10998858"/>
              <a:gd name="connsiteY0" fmla="*/ 0 h 6858792"/>
              <a:gd name="connsiteX1" fmla="*/ 10998858 w 10998858"/>
              <a:gd name="connsiteY1" fmla="*/ 0 h 6858792"/>
              <a:gd name="connsiteX2" fmla="*/ 7038933 w 10998858"/>
              <a:gd name="connsiteY2" fmla="*/ 6858792 h 6858792"/>
              <a:gd name="connsiteX3" fmla="*/ 0 w 10998858"/>
              <a:gd name="connsiteY3" fmla="*/ 6858791 h 6858792"/>
            </a:gdLst>
            <a:ahLst/>
            <a:cxnLst>
              <a:cxn ang="0">
                <a:pos x="connsiteX0" y="connsiteY0"/>
              </a:cxn>
              <a:cxn ang="0">
                <a:pos x="connsiteX1" y="connsiteY1"/>
              </a:cxn>
              <a:cxn ang="0">
                <a:pos x="connsiteX2" y="connsiteY2"/>
              </a:cxn>
              <a:cxn ang="0">
                <a:pos x="connsiteX3" y="connsiteY3"/>
              </a:cxn>
            </a:cxnLst>
            <a:rect l="l" t="t" r="r" b="b"/>
            <a:pathLst>
              <a:path w="10998858" h="6858792">
                <a:moveTo>
                  <a:pt x="3959925" y="0"/>
                </a:moveTo>
                <a:lnTo>
                  <a:pt x="10998858" y="0"/>
                </a:lnTo>
                <a:lnTo>
                  <a:pt x="7038933" y="6858792"/>
                </a:lnTo>
                <a:lnTo>
                  <a:pt x="0" y="6858791"/>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305988907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meLine_1">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020098" y="837012"/>
            <a:ext cx="4248237" cy="1368267"/>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9" name="Текст 3">
            <a:extLst>
              <a:ext uri="{FF2B5EF4-FFF2-40B4-BE49-F238E27FC236}">
                <a16:creationId xmlns:a16="http://schemas.microsoft.com/office/drawing/2014/main" id="{407C7DDB-69DF-B940-91D6-554202B064DA}"/>
              </a:ext>
            </a:extLst>
          </p:cNvPr>
          <p:cNvSpPr>
            <a:spLocks noGrp="1"/>
          </p:cNvSpPr>
          <p:nvPr>
            <p:ph type="body" sz="quarter" idx="28" hasCustomPrompt="1"/>
          </p:nvPr>
        </p:nvSpPr>
        <p:spPr>
          <a:xfrm>
            <a:off x="2424070" y="2956394"/>
            <a:ext cx="4007250" cy="1503741"/>
          </a:xfrm>
          <a:prstGeom prst="rect">
            <a:avLst/>
          </a:prstGeom>
        </p:spPr>
        <p:txBody>
          <a:bodyPr/>
          <a:lstStyle>
            <a:lvl1pPr algn="r">
              <a:defRPr lang="en-US" sz="1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24" name="Текст 3">
            <a:extLst>
              <a:ext uri="{FF2B5EF4-FFF2-40B4-BE49-F238E27FC236}">
                <a16:creationId xmlns:a16="http://schemas.microsoft.com/office/drawing/2014/main" id="{28529CCD-3F0C-834A-9A32-AD693A3526F1}"/>
              </a:ext>
            </a:extLst>
          </p:cNvPr>
          <p:cNvSpPr>
            <a:spLocks noGrp="1"/>
          </p:cNvSpPr>
          <p:nvPr>
            <p:ph type="body" sz="quarter" idx="30" hasCustomPrompt="1"/>
          </p:nvPr>
        </p:nvSpPr>
        <p:spPr>
          <a:xfrm>
            <a:off x="2426865" y="4841245"/>
            <a:ext cx="4007250" cy="1503741"/>
          </a:xfrm>
          <a:prstGeom prst="rect">
            <a:avLst/>
          </a:prstGeom>
        </p:spPr>
        <p:txBody>
          <a:bodyPr/>
          <a:lstStyle>
            <a:lvl1pPr algn="r">
              <a:defRPr lang="en-US" sz="1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nSpc>
                <a:spcPct val="150000"/>
              </a:lnSpc>
              <a:buNone/>
            </a:pPr>
            <a:r>
              <a:rPr lang="en-US"/>
              <a:t>Example text</a:t>
            </a:r>
          </a:p>
        </p:txBody>
      </p:sp>
      <p:sp>
        <p:nvSpPr>
          <p:cNvPr id="10" name="Рисунок 11">
            <a:extLst>
              <a:ext uri="{FF2B5EF4-FFF2-40B4-BE49-F238E27FC236}">
                <a16:creationId xmlns:a16="http://schemas.microsoft.com/office/drawing/2014/main" id="{B15AAE49-E29D-5045-B8A0-96C8E4A02E8E}"/>
              </a:ext>
            </a:extLst>
          </p:cNvPr>
          <p:cNvSpPr>
            <a:spLocks noGrp="1"/>
          </p:cNvSpPr>
          <p:nvPr>
            <p:ph type="pic" sz="quarter" idx="46"/>
          </p:nvPr>
        </p:nvSpPr>
        <p:spPr>
          <a:xfrm>
            <a:off x="7391975" y="2933253"/>
            <a:ext cx="4166745" cy="1526882"/>
          </a:xfrm>
          <a:custGeom>
            <a:avLst/>
            <a:gdLst>
              <a:gd name="connsiteX0" fmla="*/ 0 w 6078092"/>
              <a:gd name="connsiteY0" fmla="*/ 0 h 5382630"/>
              <a:gd name="connsiteX1" fmla="*/ 6078092 w 6078092"/>
              <a:gd name="connsiteY1" fmla="*/ 0 h 5382630"/>
              <a:gd name="connsiteX2" fmla="*/ 6078092 w 6078092"/>
              <a:gd name="connsiteY2" fmla="*/ 5382630 h 5382630"/>
              <a:gd name="connsiteX3" fmla="*/ 0 w 6078092"/>
              <a:gd name="connsiteY3" fmla="*/ 5382630 h 5382630"/>
            </a:gdLst>
            <a:ahLst/>
            <a:cxnLst>
              <a:cxn ang="0">
                <a:pos x="connsiteX0" y="connsiteY0"/>
              </a:cxn>
              <a:cxn ang="0">
                <a:pos x="connsiteX1" y="connsiteY1"/>
              </a:cxn>
              <a:cxn ang="0">
                <a:pos x="connsiteX2" y="connsiteY2"/>
              </a:cxn>
              <a:cxn ang="0">
                <a:pos x="connsiteX3" y="connsiteY3"/>
              </a:cxn>
            </a:cxnLst>
            <a:rect l="l" t="t" r="r" b="b"/>
            <a:pathLst>
              <a:path w="6078092" h="5382630">
                <a:moveTo>
                  <a:pt x="0" y="0"/>
                </a:moveTo>
                <a:lnTo>
                  <a:pt x="6078092" y="0"/>
                </a:lnTo>
                <a:lnTo>
                  <a:pt x="6078092" y="5382630"/>
                </a:lnTo>
                <a:lnTo>
                  <a:pt x="0" y="5382630"/>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1" name="Рисунок 11">
            <a:extLst>
              <a:ext uri="{FF2B5EF4-FFF2-40B4-BE49-F238E27FC236}">
                <a16:creationId xmlns:a16="http://schemas.microsoft.com/office/drawing/2014/main" id="{553BCDA5-E8C9-0D47-B389-73F184D3B405}"/>
              </a:ext>
            </a:extLst>
          </p:cNvPr>
          <p:cNvSpPr>
            <a:spLocks noGrp="1"/>
          </p:cNvSpPr>
          <p:nvPr>
            <p:ph type="pic" sz="quarter" idx="47"/>
          </p:nvPr>
        </p:nvSpPr>
        <p:spPr>
          <a:xfrm>
            <a:off x="7391975" y="4841246"/>
            <a:ext cx="4166745" cy="1526882"/>
          </a:xfrm>
          <a:custGeom>
            <a:avLst/>
            <a:gdLst>
              <a:gd name="connsiteX0" fmla="*/ 0 w 6078092"/>
              <a:gd name="connsiteY0" fmla="*/ 0 h 5382630"/>
              <a:gd name="connsiteX1" fmla="*/ 6078092 w 6078092"/>
              <a:gd name="connsiteY1" fmla="*/ 0 h 5382630"/>
              <a:gd name="connsiteX2" fmla="*/ 6078092 w 6078092"/>
              <a:gd name="connsiteY2" fmla="*/ 5382630 h 5382630"/>
              <a:gd name="connsiteX3" fmla="*/ 0 w 6078092"/>
              <a:gd name="connsiteY3" fmla="*/ 5382630 h 5382630"/>
            </a:gdLst>
            <a:ahLst/>
            <a:cxnLst>
              <a:cxn ang="0">
                <a:pos x="connsiteX0" y="connsiteY0"/>
              </a:cxn>
              <a:cxn ang="0">
                <a:pos x="connsiteX1" y="connsiteY1"/>
              </a:cxn>
              <a:cxn ang="0">
                <a:pos x="connsiteX2" y="connsiteY2"/>
              </a:cxn>
              <a:cxn ang="0">
                <a:pos x="connsiteX3" y="connsiteY3"/>
              </a:cxn>
            </a:cxnLst>
            <a:rect l="l" t="t" r="r" b="b"/>
            <a:pathLst>
              <a:path w="6078092" h="5382630">
                <a:moveTo>
                  <a:pt x="0" y="0"/>
                </a:moveTo>
                <a:lnTo>
                  <a:pt x="6078092" y="0"/>
                </a:lnTo>
                <a:lnTo>
                  <a:pt x="6078092" y="5382630"/>
                </a:lnTo>
                <a:lnTo>
                  <a:pt x="0" y="5382630"/>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122999510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Gadget_4">
    <p:spTree>
      <p:nvGrpSpPr>
        <p:cNvPr id="1" name=""/>
        <p:cNvGrpSpPr/>
        <p:nvPr/>
      </p:nvGrpSpPr>
      <p:grpSpPr>
        <a:xfrm>
          <a:off x="0" y="0"/>
          <a:ext cx="0" cy="0"/>
          <a:chOff x="0" y="0"/>
          <a:chExt cx="0" cy="0"/>
        </a:xfrm>
      </p:grpSpPr>
      <p:sp>
        <p:nvSpPr>
          <p:cNvPr id="14" name="Прямоугольник 13"/>
          <p:cNvSpPr/>
          <p:nvPr userDrawn="1"/>
        </p:nvSpPr>
        <p:spPr>
          <a:xfrm>
            <a:off x="804100" y="1"/>
            <a:ext cx="2262550" cy="5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9" name="Номер слайда 1">
            <a:extLst>
              <a:ext uri="{FF2B5EF4-FFF2-40B4-BE49-F238E27FC236}">
                <a16:creationId xmlns:a16="http://schemas.microsoft.com/office/drawing/2014/main" id="{7EABB2CE-9240-294D-BAD5-CE4EDC5AF039}"/>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12" name="Заголовок 1">
            <a:extLst>
              <a:ext uri="{FF2B5EF4-FFF2-40B4-BE49-F238E27FC236}">
                <a16:creationId xmlns:a16="http://schemas.microsoft.com/office/drawing/2014/main" id="{EEEF608B-5A90-AF44-8783-5B110384E2F1}"/>
              </a:ext>
            </a:extLst>
          </p:cNvPr>
          <p:cNvSpPr>
            <a:spLocks noGrp="1"/>
          </p:cNvSpPr>
          <p:nvPr>
            <p:ph type="title" hasCustomPrompt="1"/>
          </p:nvPr>
        </p:nvSpPr>
        <p:spPr>
          <a:xfrm>
            <a:off x="804101" y="837012"/>
            <a:ext cx="4248237" cy="1368267"/>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3" name="Текст 3">
            <a:extLst>
              <a:ext uri="{FF2B5EF4-FFF2-40B4-BE49-F238E27FC236}">
                <a16:creationId xmlns:a16="http://schemas.microsoft.com/office/drawing/2014/main" id="{49F81B4E-761B-8747-BB42-D68C123EE1CE}"/>
              </a:ext>
            </a:extLst>
          </p:cNvPr>
          <p:cNvSpPr>
            <a:spLocks noGrp="1"/>
          </p:cNvSpPr>
          <p:nvPr>
            <p:ph type="body" sz="quarter" idx="19" hasCustomPrompt="1"/>
          </p:nvPr>
        </p:nvSpPr>
        <p:spPr>
          <a:xfrm>
            <a:off x="804101" y="2608214"/>
            <a:ext cx="4247919" cy="3341308"/>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18" name="Рисунок 17">
            <a:extLst>
              <a:ext uri="{FF2B5EF4-FFF2-40B4-BE49-F238E27FC236}">
                <a16:creationId xmlns:a16="http://schemas.microsoft.com/office/drawing/2014/main" id="{05C9CE02-9E94-7948-95BF-40AFDD9B75C9}"/>
              </a:ext>
            </a:extLst>
          </p:cNvPr>
          <p:cNvSpPr>
            <a:spLocks noGrp="1"/>
          </p:cNvSpPr>
          <p:nvPr>
            <p:ph type="pic" sz="quarter" idx="25"/>
          </p:nvPr>
        </p:nvSpPr>
        <p:spPr>
          <a:xfrm>
            <a:off x="6270757" y="429873"/>
            <a:ext cx="2203846" cy="4709657"/>
          </a:xfrm>
          <a:custGeom>
            <a:avLst/>
            <a:gdLst>
              <a:gd name="connsiteX0" fmla="*/ 466923 w 4408266"/>
              <a:gd name="connsiteY0" fmla="*/ 0 h 9420405"/>
              <a:gd name="connsiteX1" fmla="*/ 1057793 w 4408266"/>
              <a:gd name="connsiteY1" fmla="*/ 0 h 9420405"/>
              <a:gd name="connsiteX2" fmla="*/ 1057793 w 4408266"/>
              <a:gd name="connsiteY2" fmla="*/ 111037 h 9420405"/>
              <a:gd name="connsiteX3" fmla="*/ 1248692 w 4408266"/>
              <a:gd name="connsiteY3" fmla="*/ 301936 h 9420405"/>
              <a:gd name="connsiteX4" fmla="*/ 3161000 w 4408266"/>
              <a:gd name="connsiteY4" fmla="*/ 301936 h 9420405"/>
              <a:gd name="connsiteX5" fmla="*/ 3351899 w 4408266"/>
              <a:gd name="connsiteY5" fmla="*/ 111037 h 9420405"/>
              <a:gd name="connsiteX6" fmla="*/ 3351899 w 4408266"/>
              <a:gd name="connsiteY6" fmla="*/ 0 h 9420405"/>
              <a:gd name="connsiteX7" fmla="*/ 3941343 w 4408266"/>
              <a:gd name="connsiteY7" fmla="*/ 0 h 9420405"/>
              <a:gd name="connsiteX8" fmla="*/ 4408266 w 4408266"/>
              <a:gd name="connsiteY8" fmla="*/ 466923 h 9420405"/>
              <a:gd name="connsiteX9" fmla="*/ 4408266 w 4408266"/>
              <a:gd name="connsiteY9" fmla="*/ 8953482 h 9420405"/>
              <a:gd name="connsiteX10" fmla="*/ 3941343 w 4408266"/>
              <a:gd name="connsiteY10" fmla="*/ 9420405 h 9420405"/>
              <a:gd name="connsiteX11" fmla="*/ 466923 w 4408266"/>
              <a:gd name="connsiteY11" fmla="*/ 9420405 h 9420405"/>
              <a:gd name="connsiteX12" fmla="*/ 0 w 4408266"/>
              <a:gd name="connsiteY12" fmla="*/ 8953482 h 9420405"/>
              <a:gd name="connsiteX13" fmla="*/ 0 w 4408266"/>
              <a:gd name="connsiteY13" fmla="*/ 466923 h 9420405"/>
              <a:gd name="connsiteX14" fmla="*/ 466923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3" y="0"/>
                </a:moveTo>
                <a:lnTo>
                  <a:pt x="1057793" y="0"/>
                </a:lnTo>
                <a:lnTo>
                  <a:pt x="1057793" y="111037"/>
                </a:lnTo>
                <a:cubicBezTo>
                  <a:pt x="1057793" y="216468"/>
                  <a:pt x="1143262" y="301936"/>
                  <a:pt x="1248692" y="301936"/>
                </a:cubicBezTo>
                <a:lnTo>
                  <a:pt x="3161000" y="301936"/>
                </a:lnTo>
                <a:cubicBezTo>
                  <a:pt x="3266430" y="301936"/>
                  <a:pt x="3351899" y="216468"/>
                  <a:pt x="3351899" y="111037"/>
                </a:cubicBezTo>
                <a:lnTo>
                  <a:pt x="3351899" y="0"/>
                </a:lnTo>
                <a:lnTo>
                  <a:pt x="3941343" y="0"/>
                </a:lnTo>
                <a:cubicBezTo>
                  <a:pt x="4199217" y="0"/>
                  <a:pt x="4408266" y="209049"/>
                  <a:pt x="4408266" y="466923"/>
                </a:cubicBezTo>
                <a:lnTo>
                  <a:pt x="4408266" y="8953482"/>
                </a:lnTo>
                <a:cubicBezTo>
                  <a:pt x="4408266" y="9211356"/>
                  <a:pt x="4199217" y="9420405"/>
                  <a:pt x="3941343" y="9420405"/>
                </a:cubicBezTo>
                <a:lnTo>
                  <a:pt x="466923" y="9420405"/>
                </a:lnTo>
                <a:cubicBezTo>
                  <a:pt x="209049" y="9420405"/>
                  <a:pt x="0" y="9211356"/>
                  <a:pt x="0" y="8953482"/>
                </a:cubicBezTo>
                <a:lnTo>
                  <a:pt x="0" y="466923"/>
                </a:lnTo>
                <a:cubicBezTo>
                  <a:pt x="0" y="209049"/>
                  <a:pt x="209049" y="0"/>
                  <a:pt x="466923"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
        <p:nvSpPr>
          <p:cNvPr id="21" name="Рисунок 20">
            <a:extLst>
              <a:ext uri="{FF2B5EF4-FFF2-40B4-BE49-F238E27FC236}">
                <a16:creationId xmlns:a16="http://schemas.microsoft.com/office/drawing/2014/main" id="{1F35B954-748F-5A41-B8A5-46B8DF39426F}"/>
              </a:ext>
            </a:extLst>
          </p:cNvPr>
          <p:cNvSpPr>
            <a:spLocks noGrp="1"/>
          </p:cNvSpPr>
          <p:nvPr>
            <p:ph type="pic" sz="quarter" idx="26"/>
          </p:nvPr>
        </p:nvSpPr>
        <p:spPr>
          <a:xfrm>
            <a:off x="9096703" y="1677770"/>
            <a:ext cx="2203846" cy="4709657"/>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
        <p:nvSpPr>
          <p:cNvPr id="20" name="Рисунок 19">
            <a:extLst>
              <a:ext uri="{FF2B5EF4-FFF2-40B4-BE49-F238E27FC236}">
                <a16:creationId xmlns:a16="http://schemas.microsoft.com/office/drawing/2014/main" id="{2C990126-6A29-7F42-95A9-F7AD120FFB4A}"/>
              </a:ext>
            </a:extLst>
          </p:cNvPr>
          <p:cNvSpPr>
            <a:spLocks noGrp="1"/>
          </p:cNvSpPr>
          <p:nvPr>
            <p:ph type="pic" sz="quarter" idx="27"/>
          </p:nvPr>
        </p:nvSpPr>
        <p:spPr>
          <a:xfrm>
            <a:off x="9096703" y="1"/>
            <a:ext cx="2203846" cy="1131451"/>
          </a:xfrm>
          <a:custGeom>
            <a:avLst/>
            <a:gdLst>
              <a:gd name="connsiteX0" fmla="*/ 0 w 4408266"/>
              <a:gd name="connsiteY0" fmla="*/ 0 h 2263163"/>
              <a:gd name="connsiteX1" fmla="*/ 4408266 w 4408266"/>
              <a:gd name="connsiteY1" fmla="*/ 0 h 2263163"/>
              <a:gd name="connsiteX2" fmla="*/ 4408266 w 4408266"/>
              <a:gd name="connsiteY2" fmla="*/ 1796240 h 2263163"/>
              <a:gd name="connsiteX3" fmla="*/ 3941342 w 4408266"/>
              <a:gd name="connsiteY3" fmla="*/ 2263163 h 2263163"/>
              <a:gd name="connsiteX4" fmla="*/ 466924 w 4408266"/>
              <a:gd name="connsiteY4" fmla="*/ 2263163 h 2263163"/>
              <a:gd name="connsiteX5" fmla="*/ 0 w 4408266"/>
              <a:gd name="connsiteY5" fmla="*/ 1796240 h 226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8266" h="2263163">
                <a:moveTo>
                  <a:pt x="0" y="0"/>
                </a:moveTo>
                <a:lnTo>
                  <a:pt x="4408266" y="0"/>
                </a:lnTo>
                <a:lnTo>
                  <a:pt x="4408266" y="1796240"/>
                </a:lnTo>
                <a:cubicBezTo>
                  <a:pt x="4408266" y="2054114"/>
                  <a:pt x="4199216" y="2263163"/>
                  <a:pt x="3941342" y="2263163"/>
                </a:cubicBezTo>
                <a:lnTo>
                  <a:pt x="466924" y="2263163"/>
                </a:lnTo>
                <a:cubicBezTo>
                  <a:pt x="209050" y="2263163"/>
                  <a:pt x="0" y="2054114"/>
                  <a:pt x="0" y="179624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
        <p:nvSpPr>
          <p:cNvPr id="17" name="Рисунок 16">
            <a:extLst>
              <a:ext uri="{FF2B5EF4-FFF2-40B4-BE49-F238E27FC236}">
                <a16:creationId xmlns:a16="http://schemas.microsoft.com/office/drawing/2014/main" id="{F8EA344A-665C-E842-8ECD-AE41FDE96915}"/>
              </a:ext>
            </a:extLst>
          </p:cNvPr>
          <p:cNvSpPr>
            <a:spLocks noGrp="1"/>
          </p:cNvSpPr>
          <p:nvPr>
            <p:ph type="pic" sz="quarter" idx="28"/>
          </p:nvPr>
        </p:nvSpPr>
        <p:spPr>
          <a:xfrm>
            <a:off x="6270757" y="5685848"/>
            <a:ext cx="2203846" cy="1172152"/>
          </a:xfrm>
          <a:custGeom>
            <a:avLst/>
            <a:gdLst>
              <a:gd name="connsiteX0" fmla="*/ 466923 w 4408266"/>
              <a:gd name="connsiteY0" fmla="*/ 0 h 2344575"/>
              <a:gd name="connsiteX1" fmla="*/ 1057793 w 4408266"/>
              <a:gd name="connsiteY1" fmla="*/ 0 h 2344575"/>
              <a:gd name="connsiteX2" fmla="*/ 1057793 w 4408266"/>
              <a:gd name="connsiteY2" fmla="*/ 111037 h 2344575"/>
              <a:gd name="connsiteX3" fmla="*/ 1248692 w 4408266"/>
              <a:gd name="connsiteY3" fmla="*/ 301936 h 2344575"/>
              <a:gd name="connsiteX4" fmla="*/ 3161000 w 4408266"/>
              <a:gd name="connsiteY4" fmla="*/ 301936 h 2344575"/>
              <a:gd name="connsiteX5" fmla="*/ 3351899 w 4408266"/>
              <a:gd name="connsiteY5" fmla="*/ 111037 h 2344575"/>
              <a:gd name="connsiteX6" fmla="*/ 3351899 w 4408266"/>
              <a:gd name="connsiteY6" fmla="*/ 0 h 2344575"/>
              <a:gd name="connsiteX7" fmla="*/ 3941343 w 4408266"/>
              <a:gd name="connsiteY7" fmla="*/ 0 h 2344575"/>
              <a:gd name="connsiteX8" fmla="*/ 4408266 w 4408266"/>
              <a:gd name="connsiteY8" fmla="*/ 466923 h 2344575"/>
              <a:gd name="connsiteX9" fmla="*/ 4408266 w 4408266"/>
              <a:gd name="connsiteY9" fmla="*/ 2344575 h 2344575"/>
              <a:gd name="connsiteX10" fmla="*/ 0 w 4408266"/>
              <a:gd name="connsiteY10" fmla="*/ 2344575 h 2344575"/>
              <a:gd name="connsiteX11" fmla="*/ 0 w 4408266"/>
              <a:gd name="connsiteY11" fmla="*/ 466923 h 2344575"/>
              <a:gd name="connsiteX12" fmla="*/ 466923 w 4408266"/>
              <a:gd name="connsiteY12" fmla="*/ 0 h 23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08266" h="2344575">
                <a:moveTo>
                  <a:pt x="466923" y="0"/>
                </a:moveTo>
                <a:lnTo>
                  <a:pt x="1057793" y="0"/>
                </a:lnTo>
                <a:lnTo>
                  <a:pt x="1057793" y="111037"/>
                </a:lnTo>
                <a:cubicBezTo>
                  <a:pt x="1057793" y="216467"/>
                  <a:pt x="1143262" y="301936"/>
                  <a:pt x="1248692" y="301936"/>
                </a:cubicBezTo>
                <a:lnTo>
                  <a:pt x="3161000" y="301936"/>
                </a:lnTo>
                <a:cubicBezTo>
                  <a:pt x="3266430" y="301936"/>
                  <a:pt x="3351899" y="216467"/>
                  <a:pt x="3351899" y="111037"/>
                </a:cubicBezTo>
                <a:lnTo>
                  <a:pt x="3351899" y="0"/>
                </a:lnTo>
                <a:lnTo>
                  <a:pt x="3941343" y="0"/>
                </a:lnTo>
                <a:cubicBezTo>
                  <a:pt x="4199217" y="0"/>
                  <a:pt x="4408266" y="209049"/>
                  <a:pt x="4408266" y="466923"/>
                </a:cubicBezTo>
                <a:lnTo>
                  <a:pt x="4408266" y="2344575"/>
                </a:lnTo>
                <a:lnTo>
                  <a:pt x="0" y="2344575"/>
                </a:lnTo>
                <a:lnTo>
                  <a:pt x="0" y="466923"/>
                </a:lnTo>
                <a:cubicBezTo>
                  <a:pt x="0" y="209049"/>
                  <a:pt x="209049" y="0"/>
                  <a:pt x="466923"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lvl1pPr>
          </a:lstStyle>
          <a:p>
            <a:pPr lvl="0" algn="ctr"/>
            <a:endParaRPr lang="en-US"/>
          </a:p>
        </p:txBody>
      </p:sp>
    </p:spTree>
    <p:extLst>
      <p:ext uri="{BB962C8B-B14F-4D97-AF65-F5344CB8AC3E}">
        <p14:creationId xmlns:p14="http://schemas.microsoft.com/office/powerpoint/2010/main" val="3406900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tmplLst>
          <p:tmpl>
            <p:tnLst>
              <p:par>
                <p:cTn presetID="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0871200" cy="609600"/>
          </a:xfrm>
          <a:prstGeom prst="rect">
            <a:avLst/>
          </a:prstGeom>
        </p:spPr>
        <p:txBody>
          <a:bodyPr lIns="0" tIns="46800" rIns="0" bIns="46800" anchor="t"/>
          <a:lstStyle>
            <a:lvl1pPr>
              <a:lnSpc>
                <a:spcPct val="100000"/>
              </a:lnSpc>
              <a:spcAft>
                <a:spcPct val="0"/>
              </a:spcAft>
              <a:defRPr>
                <a:solidFill>
                  <a:schemeClr val="tx2"/>
                </a:solidFill>
              </a:defRPr>
            </a:lvl1pPr>
          </a:lstStyle>
          <a:p>
            <a:r>
              <a:rPr lang="fr-CH"/>
              <a:t>Click to edit Master title style</a:t>
            </a:r>
            <a:endParaRPr/>
          </a:p>
        </p:txBody>
      </p:sp>
      <p:sp>
        <p:nvSpPr>
          <p:cNvPr id="4" name="Date Placeholder 3"/>
          <p:cNvSpPr>
            <a:spLocks noGrp="1"/>
          </p:cNvSpPr>
          <p:nvPr>
            <p:ph type="dt" sz="half" idx="10"/>
          </p:nvPr>
        </p:nvSpPr>
        <p:spPr>
          <a:xfrm>
            <a:off x="609600" y="6578600"/>
            <a:ext cx="2844800" cy="277907"/>
          </a:xfrm>
          <a:prstGeom prst="rect">
            <a:avLst/>
          </a:prstGeom>
        </p:spPr>
        <p:txBody>
          <a:bodyPr/>
          <a:lstStyle/>
          <a:p>
            <a:fld id="{00D8DB98-725D-9E48-85D9-67C5D77CFB2B}" type="datetime1">
              <a:rPr lang="en-US" smtClean="0"/>
              <a:t>3/17/26</a:t>
            </a:fld>
            <a:endParaRPr lang="en-US"/>
          </a:p>
        </p:txBody>
      </p:sp>
      <p:sp>
        <p:nvSpPr>
          <p:cNvPr id="5" name="Footer Placeholder 4"/>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t>‹#›</a:t>
            </a:fld>
            <a:endParaRPr lang="en-US"/>
          </a:p>
        </p:txBody>
      </p:sp>
      <p:sp>
        <p:nvSpPr>
          <p:cNvPr id="11" name="Text Placeholder 2"/>
          <p:cNvSpPr>
            <a:spLocks noGrp="1"/>
          </p:cNvSpPr>
          <p:nvPr>
            <p:ph type="body" idx="1" hasCustomPrompt="1"/>
          </p:nvPr>
        </p:nvSpPr>
        <p:spPr>
          <a:xfrm>
            <a:off x="711200" y="3733800"/>
            <a:ext cx="4165600" cy="748795"/>
          </a:xfrm>
          <a:prstGeom prst="rect">
            <a:avLst/>
          </a:prstGeom>
        </p:spPr>
        <p:txBody>
          <a:bodyPr vert="horz" wrap="square" lIns="91440" tIns="45720" rIns="91440" bIns="45720" rtlCol="0">
            <a:spAutoFit/>
          </a:bodyPr>
          <a:lstStyle>
            <a:lvl1pPr marL="0" indent="0" algn="r" defTabSz="1219170" rtl="0" eaLnBrk="1" latinLnBrk="0" hangingPunct="1">
              <a:spcBef>
                <a:spcPct val="0"/>
              </a:spcBef>
              <a:buSzPct val="80000"/>
              <a:buFont typeface="Wingdings" pitchFamily="2" charset="2"/>
              <a:buNone/>
              <a:defRPr sz="2133" b="1" kern="1200">
                <a:solidFill>
                  <a:schemeClr val="tx1">
                    <a:lumMod val="65000"/>
                    <a:lumOff val="35000"/>
                  </a:schemeClr>
                </a:solidFill>
                <a:effectLst/>
                <a:latin typeface="+mn-lt"/>
                <a:ea typeface="+mn-ea"/>
                <a:cs typeface="+mn-cs"/>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CH"/>
              <a:t>Click to edit Master </a:t>
            </a:r>
            <a:br>
              <a:rPr lang="fr-CH"/>
            </a:br>
            <a:r>
              <a:rPr lang="fr-CH"/>
              <a:t>title style</a:t>
            </a:r>
          </a:p>
        </p:txBody>
      </p:sp>
      <p:sp>
        <p:nvSpPr>
          <p:cNvPr id="9" name="Content Placeholder 2"/>
          <p:cNvSpPr>
            <a:spLocks noGrp="1"/>
          </p:cNvSpPr>
          <p:nvPr>
            <p:ph idx="13"/>
          </p:nvPr>
        </p:nvSpPr>
        <p:spPr>
          <a:xfrm>
            <a:off x="5181600" y="2413000"/>
            <a:ext cx="6400800" cy="3962400"/>
          </a:xfrm>
          <a:prstGeom prst="rect">
            <a:avLst/>
          </a:prstGeom>
        </p:spPr>
        <p:txBody>
          <a:bodyPr lIns="0" tIns="0" rIns="0" bIns="0"/>
          <a:lstStyle>
            <a:lvl1pPr marL="0" indent="-239994">
              <a:lnSpc>
                <a:spcPts val="2933"/>
              </a:lnSpc>
              <a:spcBef>
                <a:spcPct val="0"/>
              </a:spcBef>
              <a:buClr>
                <a:schemeClr val="tx2"/>
              </a:buClr>
              <a:buSzPct val="120000"/>
              <a:buFont typeface="Arial"/>
              <a:buNone/>
              <a:defRPr sz="2133" b="0" baseline="0">
                <a:solidFill>
                  <a:schemeClr val="tx1"/>
                </a:solidFill>
              </a:defRPr>
            </a:lvl1pPr>
            <a:lvl2pPr marL="479988" indent="-239994">
              <a:lnSpc>
                <a:spcPts val="2933"/>
              </a:lnSpc>
              <a:spcBef>
                <a:spcPts val="400"/>
              </a:spcBef>
              <a:buClr>
                <a:schemeClr val="tx2"/>
              </a:buClr>
              <a:buSzPct val="120000"/>
              <a:buFont typeface="Arial"/>
              <a:buChar char="•"/>
              <a:defRPr/>
            </a:lvl2pPr>
            <a:lvl3pPr marL="959976" indent="-239994">
              <a:lnSpc>
                <a:spcPts val="2933"/>
              </a:lnSpc>
              <a:spcBef>
                <a:spcPts val="400"/>
              </a:spcBef>
              <a:buClr>
                <a:schemeClr val="accent3"/>
              </a:buClr>
              <a:buSzPct val="120000"/>
              <a:buFont typeface="Arial"/>
              <a:buChar char="•"/>
              <a:defRPr/>
            </a:lvl3pPr>
            <a:lvl4pPr marL="1439964" indent="-239994">
              <a:lnSpc>
                <a:spcPts val="2933"/>
              </a:lnSpc>
              <a:spcBef>
                <a:spcPts val="400"/>
              </a:spcBef>
              <a:buClr>
                <a:schemeClr val="accent2"/>
              </a:buClr>
              <a:buSzPct val="120000"/>
              <a:buFont typeface="Arial"/>
              <a:buChar char="•"/>
              <a:defRPr/>
            </a:lvl4pPr>
            <a:lvl5pPr marL="1919952" indent="-239994">
              <a:lnSpc>
                <a:spcPts val="2933"/>
              </a:lnSpc>
              <a:spcBef>
                <a:spcPts val="400"/>
              </a:spcBef>
              <a:buClr>
                <a:schemeClr val="accent1"/>
              </a:buClr>
              <a:buSzPct val="120000"/>
              <a:buFont typeface="Arial"/>
              <a:buChar char="•"/>
              <a:defRPr/>
            </a:lvl5pPr>
            <a:lvl6pPr>
              <a:buNone/>
              <a:defRPr/>
            </a:lvl6pPr>
          </a:lstStyle>
          <a:p>
            <a:pPr lvl="0"/>
            <a:r>
              <a:rPr lang="fr-CH"/>
              <a:t>Click to edit Master text style</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403822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7_Main_9">
    <p:bg>
      <p:bgRef idx="1001">
        <a:schemeClr val="bg2"/>
      </p:bgRef>
    </p:bg>
    <p:spTree>
      <p:nvGrpSpPr>
        <p:cNvPr id="1" name=""/>
        <p:cNvGrpSpPr/>
        <p:nvPr/>
      </p:nvGrpSpPr>
      <p:grpSpPr>
        <a:xfrm>
          <a:off x="0" y="0"/>
          <a:ext cx="0" cy="0"/>
          <a:chOff x="0" y="0"/>
          <a:chExt cx="0" cy="0"/>
        </a:xfrm>
      </p:grpSpPr>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8957">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8957">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pic>
        <p:nvPicPr>
          <p:cNvPr id="5" name="Picture 4">
            <a:extLst>
              <a:ext uri="{FF2B5EF4-FFF2-40B4-BE49-F238E27FC236}">
                <a16:creationId xmlns:a16="http://schemas.microsoft.com/office/drawing/2014/main" id="{2FCED548-32F3-7226-070E-B01B4C25BD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4104" y="2637004"/>
            <a:ext cx="3118549" cy="740666"/>
          </a:xfrm>
          <a:prstGeom prst="rect">
            <a:avLst/>
          </a:prstGeom>
        </p:spPr>
      </p:pic>
      <p:sp>
        <p:nvSpPr>
          <p:cNvPr id="9" name="Oval 8">
            <a:extLst>
              <a:ext uri="{FF2B5EF4-FFF2-40B4-BE49-F238E27FC236}">
                <a16:creationId xmlns:a16="http://schemas.microsoft.com/office/drawing/2014/main" id="{1AB42036-A236-99B2-66A4-6601695A48D9}"/>
              </a:ext>
            </a:extLst>
          </p:cNvPr>
          <p:cNvSpPr/>
          <p:nvPr userDrawn="1"/>
        </p:nvSpPr>
        <p:spPr>
          <a:xfrm>
            <a:off x="4080038" y="-1711774"/>
            <a:ext cx="9021923" cy="84540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Заголовок 1">
            <a:extLst>
              <a:ext uri="{FF2B5EF4-FFF2-40B4-BE49-F238E27FC236}">
                <a16:creationId xmlns:a16="http://schemas.microsoft.com/office/drawing/2014/main" id="{4661AD38-5DD9-B744-BBEB-37CEE576CDBC}"/>
              </a:ext>
            </a:extLst>
          </p:cNvPr>
          <p:cNvSpPr>
            <a:spLocks noGrp="1"/>
          </p:cNvSpPr>
          <p:nvPr>
            <p:ph type="title" hasCustomPrompt="1"/>
          </p:nvPr>
        </p:nvSpPr>
        <p:spPr>
          <a:xfrm>
            <a:off x="5701273" y="2637004"/>
            <a:ext cx="5253686" cy="1223994"/>
          </a:xfrm>
          <a:prstGeom prst="rect">
            <a:avLst/>
          </a:prstGeom>
        </p:spPr>
        <p:txBody>
          <a:bodyPr>
            <a:noAutofit/>
          </a:bodyPr>
          <a:lstStyle>
            <a:lvl1pPr marL="9524" marR="0" indent="0" algn="l" defTabSz="914309" rtl="0" eaLnBrk="1" fontAlgn="auto" latinLnBrk="0" hangingPunct="1">
              <a:lnSpc>
                <a:spcPct val="90000"/>
              </a:lnSpc>
              <a:spcBef>
                <a:spcPct val="0"/>
              </a:spcBef>
              <a:spcAft>
                <a:spcPct val="0"/>
              </a:spcAft>
              <a:buClrTx/>
              <a:buSzTx/>
              <a:buFontTx/>
              <a:buNone/>
              <a:tabLst>
                <a:tab pos="1819093" algn="l"/>
              </a:tabLst>
              <a:defRPr lang="ru-RU" sz="5749" b="1" kern="1200" cap="all">
                <a:ln>
                  <a:noFill/>
                </a:ln>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a:t>THANK YOU!</a:t>
            </a:r>
            <a:endParaRPr lang="ru-RU"/>
          </a:p>
        </p:txBody>
      </p:sp>
    </p:spTree>
    <p:extLst>
      <p:ext uri="{BB962C8B-B14F-4D97-AF65-F5344CB8AC3E}">
        <p14:creationId xmlns:p14="http://schemas.microsoft.com/office/powerpoint/2010/main" val="814014066"/>
      </p:ext>
    </p:extLst>
  </p:cSld>
  <p:clrMapOvr>
    <a:overrideClrMapping bg1="dk1" tx1="lt1" bg2="dk2" tx2="lt2" accent1="accent1" accent2="accent2" accent3="accent3" accent4="accent4" accent5="accent5" accent6="accent6" hlink="hlink" folHlink="folHlink"/>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8"/>
        <p:cNvGrpSpPr/>
        <p:nvPr/>
      </p:nvGrpSpPr>
      <p:grpSpPr>
        <a:xfrm>
          <a:off x="0" y="0"/>
          <a:ext cx="0" cy="0"/>
          <a:chOff x="0" y="0"/>
          <a:chExt cx="0" cy="0"/>
        </a:xfrm>
      </p:grpSpPr>
      <p:grpSp>
        <p:nvGrpSpPr>
          <p:cNvPr id="109" name="Google Shape;109;p19"/>
          <p:cNvGrpSpPr/>
          <p:nvPr/>
        </p:nvGrpSpPr>
        <p:grpSpPr>
          <a:xfrm>
            <a:off x="834622" y="399168"/>
            <a:ext cx="1332416" cy="1332416"/>
            <a:chOff x="348199" y="179450"/>
            <a:chExt cx="1116300" cy="1116300"/>
          </a:xfrm>
        </p:grpSpPr>
        <p:sp>
          <p:nvSpPr>
            <p:cNvPr id="110" name="Google Shape;110;p1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sz="6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Google Shape;111;p1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sz="6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2" name="Google Shape;112;p19"/>
          <p:cNvSpPr txBox="1">
            <a:spLocks noGrp="1"/>
          </p:cNvSpPr>
          <p:nvPr>
            <p:ph type="title"/>
          </p:nvPr>
        </p:nvSpPr>
        <p:spPr>
          <a:xfrm>
            <a:off x="1738400" y="798100"/>
            <a:ext cx="9374000" cy="1332400"/>
          </a:xfrm>
          <a:prstGeom prst="rect">
            <a:avLst/>
          </a:prstGeom>
          <a:noFill/>
          <a:ln>
            <a:noFill/>
          </a:ln>
        </p:spPr>
        <p:txBody>
          <a:bodyPr spcFirstLastPara="1" wrap="square" lIns="91425" tIns="91425" rIns="91425" bIns="91425" anchor="ctr" anchorCtr="0">
            <a:noAutofit/>
          </a:bodyPr>
          <a:lstStyle>
            <a:lvl1pPr lvl="0" rtl="0">
              <a:spcBef>
                <a:spcPct val="0"/>
              </a:spcBef>
              <a:spcAft>
                <a:spcPct val="0"/>
              </a:spcAft>
              <a:buSzPts val="1400"/>
              <a:buChar char="●"/>
              <a:defRPr/>
            </a:lvl1pPr>
            <a:lvl2pPr lvl="1" rtl="0">
              <a:spcBef>
                <a:spcPct val="0"/>
              </a:spcBef>
              <a:spcAft>
                <a:spcPct val="0"/>
              </a:spcAft>
              <a:buSzPts val="1400"/>
              <a:buChar char="○"/>
              <a:defRPr/>
            </a:lvl2pPr>
            <a:lvl3pPr lvl="2" rtl="0">
              <a:spcBef>
                <a:spcPct val="0"/>
              </a:spcBef>
              <a:spcAft>
                <a:spcPct val="0"/>
              </a:spcAft>
              <a:buSzPts val="1400"/>
              <a:buChar char="■"/>
              <a:defRPr/>
            </a:lvl3pPr>
            <a:lvl4pPr lvl="3" rtl="0">
              <a:spcBef>
                <a:spcPct val="0"/>
              </a:spcBef>
              <a:spcAft>
                <a:spcPct val="0"/>
              </a:spcAft>
              <a:buSzPts val="1400"/>
              <a:buChar char="●"/>
              <a:defRPr/>
            </a:lvl4pPr>
            <a:lvl5pPr lvl="4" rtl="0">
              <a:spcBef>
                <a:spcPct val="0"/>
              </a:spcBef>
              <a:spcAft>
                <a:spcPct val="0"/>
              </a:spcAft>
              <a:buSzPts val="1400"/>
              <a:buChar char="○"/>
              <a:defRPr/>
            </a:lvl5pPr>
            <a:lvl6pPr lvl="5" rtl="0">
              <a:spcBef>
                <a:spcPct val="0"/>
              </a:spcBef>
              <a:spcAft>
                <a:spcPct val="0"/>
              </a:spcAft>
              <a:buSzPts val="1400"/>
              <a:buChar char="■"/>
              <a:defRPr/>
            </a:lvl6pPr>
            <a:lvl7pPr lvl="6" rtl="0">
              <a:spcBef>
                <a:spcPct val="0"/>
              </a:spcBef>
              <a:spcAft>
                <a:spcPct val="0"/>
              </a:spcAft>
              <a:buSzPts val="1400"/>
              <a:buChar char="●"/>
              <a:defRPr/>
            </a:lvl7pPr>
            <a:lvl8pPr lvl="7" rtl="0">
              <a:spcBef>
                <a:spcPct val="0"/>
              </a:spcBef>
              <a:spcAft>
                <a:spcPct val="0"/>
              </a:spcAft>
              <a:buSzPts val="1400"/>
              <a:buChar char="○"/>
              <a:defRPr/>
            </a:lvl8pPr>
            <a:lvl9pPr lvl="8" rtl="0">
              <a:spcBef>
                <a:spcPct val="0"/>
              </a:spcBef>
              <a:spcAft>
                <a:spcPct val="0"/>
              </a:spcAft>
              <a:buSzPts val="1400"/>
              <a:buChar char="■"/>
              <a:defRPr/>
            </a:lvl9pPr>
          </a:lstStyle>
          <a:p>
            <a:endParaRPr/>
          </a:p>
        </p:txBody>
      </p:sp>
      <p:sp>
        <p:nvSpPr>
          <p:cNvPr id="113" name="Google Shape;113;p19"/>
          <p:cNvSpPr txBox="1">
            <a:spLocks noGrp="1"/>
          </p:cNvSpPr>
          <p:nvPr>
            <p:ph type="body" idx="1"/>
          </p:nvPr>
        </p:nvSpPr>
        <p:spPr>
          <a:xfrm>
            <a:off x="1738400" y="2653400"/>
            <a:ext cx="9374000" cy="3388800"/>
          </a:xfrm>
          <a:prstGeom prst="rect">
            <a:avLst/>
          </a:prstGeom>
          <a:noFill/>
          <a:ln>
            <a:noFill/>
          </a:ln>
        </p:spPr>
        <p:txBody>
          <a:bodyPr spcFirstLastPara="1" wrap="square" lIns="91425" tIns="91425" rIns="91425" bIns="91425" anchor="ctr" anchorCtr="0">
            <a:noAutofit/>
          </a:bodyPr>
          <a:lstStyle>
            <a:lvl1pPr marL="609554" lvl="0" indent="-423302" rtl="0">
              <a:spcBef>
                <a:spcPct val="0"/>
              </a:spcBef>
              <a:spcAft>
                <a:spcPct val="0"/>
              </a:spcAft>
              <a:buSzPts val="1400"/>
              <a:buChar char="●"/>
              <a:defRPr/>
            </a:lvl1pPr>
            <a:lvl2pPr marL="1219109" lvl="1" indent="-423302" rtl="0">
              <a:spcBef>
                <a:spcPct val="0"/>
              </a:spcBef>
              <a:spcAft>
                <a:spcPct val="0"/>
              </a:spcAft>
              <a:buSzPts val="1400"/>
              <a:buChar char="○"/>
              <a:defRPr/>
            </a:lvl2pPr>
            <a:lvl3pPr marL="1828663" lvl="2" indent="-423302" rtl="0">
              <a:spcBef>
                <a:spcPct val="0"/>
              </a:spcBef>
              <a:spcAft>
                <a:spcPct val="0"/>
              </a:spcAft>
              <a:buSzPts val="1400"/>
              <a:buChar char="■"/>
              <a:defRPr/>
            </a:lvl3pPr>
            <a:lvl4pPr marL="2438217" lvl="3" indent="-423302" rtl="0">
              <a:spcBef>
                <a:spcPct val="0"/>
              </a:spcBef>
              <a:spcAft>
                <a:spcPct val="0"/>
              </a:spcAft>
              <a:buSzPts val="1400"/>
              <a:buChar char="●"/>
              <a:defRPr/>
            </a:lvl4pPr>
            <a:lvl5pPr marL="3047771" lvl="4" indent="-423302" rtl="0">
              <a:spcBef>
                <a:spcPct val="0"/>
              </a:spcBef>
              <a:spcAft>
                <a:spcPct val="0"/>
              </a:spcAft>
              <a:buSzPts val="1400"/>
              <a:buChar char="○"/>
              <a:defRPr/>
            </a:lvl5pPr>
            <a:lvl6pPr marL="3657325" lvl="5" indent="-423302" rtl="0">
              <a:spcBef>
                <a:spcPct val="0"/>
              </a:spcBef>
              <a:spcAft>
                <a:spcPct val="0"/>
              </a:spcAft>
              <a:buSzPts val="1400"/>
              <a:buChar char="■"/>
              <a:defRPr/>
            </a:lvl6pPr>
            <a:lvl7pPr marL="4266880" lvl="6" indent="-423302" rtl="0">
              <a:spcBef>
                <a:spcPct val="0"/>
              </a:spcBef>
              <a:spcAft>
                <a:spcPct val="0"/>
              </a:spcAft>
              <a:buSzPts val="1400"/>
              <a:buChar char="●"/>
              <a:defRPr/>
            </a:lvl7pPr>
            <a:lvl8pPr marL="4876434" lvl="7" indent="-423302" rtl="0">
              <a:spcBef>
                <a:spcPct val="0"/>
              </a:spcBef>
              <a:spcAft>
                <a:spcPct val="0"/>
              </a:spcAft>
              <a:buSzPts val="1400"/>
              <a:buChar char="○"/>
              <a:defRPr/>
            </a:lvl8pPr>
            <a:lvl9pPr marL="5485989" lvl="8" indent="-423302" rtl="0">
              <a:spcBef>
                <a:spcPct val="0"/>
              </a:spcBef>
              <a:spcAft>
                <a:spcPct val="0"/>
              </a:spcAft>
              <a:buSzPts val="1400"/>
              <a:buChar char="■"/>
              <a:defRPr/>
            </a:lvl9pPr>
          </a:lstStyle>
          <a:p>
            <a:endParaRPr/>
          </a:p>
        </p:txBody>
      </p:sp>
      <p:sp>
        <p:nvSpPr>
          <p:cNvPr id="114" name="Google Shape;114;p19"/>
          <p:cNvSpPr txBox="1">
            <a:spLocks noGrp="1"/>
          </p:cNvSpPr>
          <p:nvPr>
            <p:ph type="sldNum" idx="12"/>
          </p:nvPr>
        </p:nvSpPr>
        <p:spPr>
          <a:xfrm>
            <a:off x="11268062" y="6315968"/>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017">
              <a:defRPr/>
            </a:pPr>
            <a:fld id="{00000000-1234-1234-1234-123412341234}" type="slidenum">
              <a:rPr lang="en" sz="2400" smtClean="0">
                <a:solidFill>
                  <a:prstClr val="black"/>
                </a:solidFill>
              </a:rPr>
              <a:pPr defTabSz="1219017">
                <a:defRPr/>
              </a:pPr>
              <a:t>‹#›</a:t>
            </a:fld>
            <a:endParaRPr lang="en" sz="2400">
              <a:solidFill>
                <a:prstClr val="black"/>
              </a:solidFill>
            </a:endParaRPr>
          </a:p>
        </p:txBody>
      </p:sp>
    </p:spTree>
    <p:extLst>
      <p:ext uri="{BB962C8B-B14F-4D97-AF65-F5344CB8AC3E}">
        <p14:creationId xmlns:p14="http://schemas.microsoft.com/office/powerpoint/2010/main" val="220944586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5"/>
        <p:cNvGrpSpPr/>
        <p:nvPr/>
      </p:nvGrpSpPr>
      <p:grpSpPr>
        <a:xfrm>
          <a:off x="0" y="0"/>
          <a:ext cx="0" cy="0"/>
          <a:chOff x="0" y="0"/>
          <a:chExt cx="0" cy="0"/>
        </a:xfrm>
      </p:grpSpPr>
      <p:grpSp>
        <p:nvGrpSpPr>
          <p:cNvPr id="116" name="Google Shape;116;p20"/>
          <p:cNvGrpSpPr/>
          <p:nvPr/>
        </p:nvGrpSpPr>
        <p:grpSpPr>
          <a:xfrm>
            <a:off x="834622" y="399168"/>
            <a:ext cx="1332416" cy="1332416"/>
            <a:chOff x="348199" y="179450"/>
            <a:chExt cx="1116300" cy="1116300"/>
          </a:xfrm>
        </p:grpSpPr>
        <p:sp>
          <p:nvSpPr>
            <p:cNvPr id="117" name="Google Shape;117;p20"/>
            <p:cNvSpPr/>
            <p:nvPr/>
          </p:nvSpPr>
          <p:spPr>
            <a:xfrm rot="-5400000">
              <a:off x="574557" y="405788"/>
              <a:ext cx="663600" cy="6636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
                  <a:srgbClr val="000000"/>
                </a:buClr>
                <a:buSzPts val="1400"/>
                <a:buFont typeface="Arial"/>
                <a:buNone/>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8" name="Google Shape;118;p20"/>
            <p:cNvSpPr/>
            <p:nvPr/>
          </p:nvSpPr>
          <p:spPr>
            <a:xfrm rot="-5400000">
              <a:off x="348199" y="179450"/>
              <a:ext cx="1116300" cy="1116300"/>
            </a:xfrm>
            <a:prstGeom prst="pie">
              <a:avLst>
                <a:gd name="adj1" fmla="val 10792838"/>
                <a:gd name="adj2" fmla="val 16200000"/>
              </a:avLst>
            </a:prstGeom>
            <a:solidFill>
              <a:schemeClr val="dk2">
                <a:alpha val="12160"/>
              </a:schemeClr>
            </a:solidFill>
            <a:ln>
              <a:noFill/>
            </a:ln>
          </p:spPr>
          <p:txBody>
            <a:bodyPr spcFirstLastPara="1" wrap="square" lIns="91425" tIns="91425" rIns="91425" bIns="91425" anchor="ctr" anchorCtr="0">
              <a:noAutofit/>
            </a:bodyPr>
            <a:lstStyle/>
            <a:p>
              <a:pPr marL="0" marR="0" lvl="0" indent="0" algn="l" defTabSz="1219017" rtl="0" eaLnBrk="1" fontAlgn="auto" latinLnBrk="0" hangingPunct="1">
                <a:lnSpc>
                  <a:spcPct val="100000"/>
                </a:lnSpc>
                <a:spcBef>
                  <a:spcPct val="0"/>
                </a:spcBef>
                <a:spcAft>
                  <a:spcPct val="0"/>
                </a:spcAft>
                <a:buClr>
                  <a:srgbClr val="000000"/>
                </a:buClr>
                <a:buSzPts val="1400"/>
                <a:buFont typeface="Arial"/>
                <a:buNone/>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9" name="Google Shape;119;p20"/>
          <p:cNvSpPr txBox="1">
            <a:spLocks noGrp="1"/>
          </p:cNvSpPr>
          <p:nvPr>
            <p:ph type="title"/>
          </p:nvPr>
        </p:nvSpPr>
        <p:spPr>
          <a:xfrm>
            <a:off x="1738400" y="798100"/>
            <a:ext cx="9374000" cy="1332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ct val="0"/>
              </a:spcBef>
              <a:spcAft>
                <a:spcPct val="0"/>
              </a:spcAft>
              <a:buSzPts val="2800"/>
              <a:buNone/>
              <a:defRPr/>
            </a:lvl1pPr>
            <a:lvl2pPr lvl="1" algn="l" rtl="0">
              <a:lnSpc>
                <a:spcPct val="100000"/>
              </a:lnSpc>
              <a:spcBef>
                <a:spcPct val="0"/>
              </a:spcBef>
              <a:spcAft>
                <a:spcPct val="0"/>
              </a:spcAft>
              <a:buSzPts val="2800"/>
              <a:buNone/>
              <a:defRPr/>
            </a:lvl2pPr>
            <a:lvl3pPr lvl="2" algn="l" rtl="0">
              <a:lnSpc>
                <a:spcPct val="100000"/>
              </a:lnSpc>
              <a:spcBef>
                <a:spcPct val="0"/>
              </a:spcBef>
              <a:spcAft>
                <a:spcPct val="0"/>
              </a:spcAft>
              <a:buSzPts val="2800"/>
              <a:buNone/>
              <a:defRPr/>
            </a:lvl3pPr>
            <a:lvl4pPr lvl="3" algn="l" rtl="0">
              <a:lnSpc>
                <a:spcPct val="100000"/>
              </a:lnSpc>
              <a:spcBef>
                <a:spcPct val="0"/>
              </a:spcBef>
              <a:spcAft>
                <a:spcPct val="0"/>
              </a:spcAft>
              <a:buSzPts val="2800"/>
              <a:buNone/>
              <a:defRPr/>
            </a:lvl4pPr>
            <a:lvl5pPr lvl="4" algn="l" rtl="0">
              <a:lnSpc>
                <a:spcPct val="100000"/>
              </a:lnSpc>
              <a:spcBef>
                <a:spcPct val="0"/>
              </a:spcBef>
              <a:spcAft>
                <a:spcPct val="0"/>
              </a:spcAft>
              <a:buSzPts val="2800"/>
              <a:buNone/>
              <a:defRPr/>
            </a:lvl5pPr>
            <a:lvl6pPr lvl="5" algn="l" rtl="0">
              <a:lnSpc>
                <a:spcPct val="100000"/>
              </a:lnSpc>
              <a:spcBef>
                <a:spcPct val="0"/>
              </a:spcBef>
              <a:spcAft>
                <a:spcPct val="0"/>
              </a:spcAft>
              <a:buSzPts val="2800"/>
              <a:buNone/>
              <a:defRPr/>
            </a:lvl6pPr>
            <a:lvl7pPr lvl="6" algn="l" rtl="0">
              <a:lnSpc>
                <a:spcPct val="100000"/>
              </a:lnSpc>
              <a:spcBef>
                <a:spcPct val="0"/>
              </a:spcBef>
              <a:spcAft>
                <a:spcPct val="0"/>
              </a:spcAft>
              <a:buSzPts val="2800"/>
              <a:buNone/>
              <a:defRPr/>
            </a:lvl7pPr>
            <a:lvl8pPr lvl="7" algn="l" rtl="0">
              <a:lnSpc>
                <a:spcPct val="100000"/>
              </a:lnSpc>
              <a:spcBef>
                <a:spcPct val="0"/>
              </a:spcBef>
              <a:spcAft>
                <a:spcPct val="0"/>
              </a:spcAft>
              <a:buSzPts val="2800"/>
              <a:buNone/>
              <a:defRPr/>
            </a:lvl8pPr>
            <a:lvl9pPr lvl="8" algn="l" rtl="0">
              <a:lnSpc>
                <a:spcPct val="100000"/>
              </a:lnSpc>
              <a:spcBef>
                <a:spcPct val="0"/>
              </a:spcBef>
              <a:spcAft>
                <a:spcPct val="0"/>
              </a:spcAft>
              <a:buSzPts val="2800"/>
              <a:buNone/>
              <a:defRPr/>
            </a:lvl9pPr>
          </a:lstStyle>
          <a:p>
            <a:endParaRPr/>
          </a:p>
        </p:txBody>
      </p:sp>
      <p:sp>
        <p:nvSpPr>
          <p:cNvPr id="120" name="Google Shape;120;p20"/>
          <p:cNvSpPr txBox="1">
            <a:spLocks noGrp="1"/>
          </p:cNvSpPr>
          <p:nvPr>
            <p:ph type="body" idx="1"/>
          </p:nvPr>
        </p:nvSpPr>
        <p:spPr>
          <a:xfrm>
            <a:off x="1738400" y="2653400"/>
            <a:ext cx="4574000" cy="3388800"/>
          </a:xfrm>
          <a:prstGeom prst="rect">
            <a:avLst/>
          </a:prstGeom>
          <a:noFill/>
          <a:ln>
            <a:noFill/>
          </a:ln>
        </p:spPr>
        <p:txBody>
          <a:bodyPr spcFirstLastPara="1" wrap="square" lIns="91425" tIns="91425" rIns="91425" bIns="91425" anchor="t" anchorCtr="0">
            <a:normAutofit/>
          </a:bodyPr>
          <a:lstStyle>
            <a:lvl1pPr marL="609554" lvl="0" indent="-414836" algn="l" rtl="0">
              <a:lnSpc>
                <a:spcPct val="115000"/>
              </a:lnSpc>
              <a:spcBef>
                <a:spcPct val="0"/>
              </a:spcBef>
              <a:spcAft>
                <a:spcPct val="0"/>
              </a:spcAft>
              <a:buSzPts val="1300"/>
              <a:buChar char="●"/>
              <a:defRPr/>
            </a:lvl1pPr>
            <a:lvl2pPr marL="1219109" lvl="1" indent="-397903" algn="l" rtl="0">
              <a:lnSpc>
                <a:spcPct val="115000"/>
              </a:lnSpc>
              <a:spcBef>
                <a:spcPct val="0"/>
              </a:spcBef>
              <a:spcAft>
                <a:spcPct val="0"/>
              </a:spcAft>
              <a:buSzPts val="1100"/>
              <a:buChar char="○"/>
              <a:defRPr/>
            </a:lvl2pPr>
            <a:lvl3pPr marL="1828663" lvl="2" indent="-397903" algn="l" rtl="0">
              <a:lnSpc>
                <a:spcPct val="115000"/>
              </a:lnSpc>
              <a:spcBef>
                <a:spcPct val="0"/>
              </a:spcBef>
              <a:spcAft>
                <a:spcPct val="0"/>
              </a:spcAft>
              <a:buSzPts val="1100"/>
              <a:buChar char="■"/>
              <a:defRPr/>
            </a:lvl3pPr>
            <a:lvl4pPr marL="2438217" lvl="3" indent="-397903" algn="l" rtl="0">
              <a:lnSpc>
                <a:spcPct val="115000"/>
              </a:lnSpc>
              <a:spcBef>
                <a:spcPct val="0"/>
              </a:spcBef>
              <a:spcAft>
                <a:spcPct val="0"/>
              </a:spcAft>
              <a:buSzPts val="1100"/>
              <a:buChar char="●"/>
              <a:defRPr/>
            </a:lvl4pPr>
            <a:lvl5pPr marL="3047771" lvl="4" indent="-397903" algn="l" rtl="0">
              <a:lnSpc>
                <a:spcPct val="115000"/>
              </a:lnSpc>
              <a:spcBef>
                <a:spcPct val="0"/>
              </a:spcBef>
              <a:spcAft>
                <a:spcPct val="0"/>
              </a:spcAft>
              <a:buSzPts val="1100"/>
              <a:buChar char="○"/>
              <a:defRPr/>
            </a:lvl5pPr>
            <a:lvl6pPr marL="3657325" lvl="5" indent="-397903" algn="l" rtl="0">
              <a:lnSpc>
                <a:spcPct val="115000"/>
              </a:lnSpc>
              <a:spcBef>
                <a:spcPct val="0"/>
              </a:spcBef>
              <a:spcAft>
                <a:spcPct val="0"/>
              </a:spcAft>
              <a:buSzPts val="1100"/>
              <a:buChar char="■"/>
              <a:defRPr/>
            </a:lvl6pPr>
            <a:lvl7pPr marL="4266880" lvl="6" indent="-397903" algn="l" rtl="0">
              <a:lnSpc>
                <a:spcPct val="115000"/>
              </a:lnSpc>
              <a:spcBef>
                <a:spcPct val="0"/>
              </a:spcBef>
              <a:spcAft>
                <a:spcPct val="0"/>
              </a:spcAft>
              <a:buSzPts val="1100"/>
              <a:buChar char="●"/>
              <a:defRPr/>
            </a:lvl7pPr>
            <a:lvl8pPr marL="4876434" lvl="7" indent="-397903" algn="l" rtl="0">
              <a:lnSpc>
                <a:spcPct val="115000"/>
              </a:lnSpc>
              <a:spcBef>
                <a:spcPct val="0"/>
              </a:spcBef>
              <a:spcAft>
                <a:spcPct val="0"/>
              </a:spcAft>
              <a:buSzPts val="1100"/>
              <a:buChar char="○"/>
              <a:defRPr/>
            </a:lvl8pPr>
            <a:lvl9pPr marL="5485989" lvl="8" indent="-397903" algn="l" rtl="0">
              <a:lnSpc>
                <a:spcPct val="115000"/>
              </a:lnSpc>
              <a:spcBef>
                <a:spcPct val="0"/>
              </a:spcBef>
              <a:spcAft>
                <a:spcPct val="0"/>
              </a:spcAft>
              <a:buSzPts val="1100"/>
              <a:buChar char="■"/>
              <a:defRPr/>
            </a:lvl9pPr>
          </a:lstStyle>
          <a:p>
            <a:endParaRPr/>
          </a:p>
        </p:txBody>
      </p:sp>
      <p:sp>
        <p:nvSpPr>
          <p:cNvPr id="121" name="Google Shape;121;p20"/>
          <p:cNvSpPr txBox="1">
            <a:spLocks noGrp="1"/>
          </p:cNvSpPr>
          <p:nvPr>
            <p:ph type="body" idx="2"/>
          </p:nvPr>
        </p:nvSpPr>
        <p:spPr>
          <a:xfrm>
            <a:off x="6538200" y="2653400"/>
            <a:ext cx="4574000" cy="3388800"/>
          </a:xfrm>
          <a:prstGeom prst="rect">
            <a:avLst/>
          </a:prstGeom>
          <a:noFill/>
          <a:ln>
            <a:noFill/>
          </a:ln>
        </p:spPr>
        <p:txBody>
          <a:bodyPr spcFirstLastPara="1" wrap="square" lIns="91425" tIns="91425" rIns="91425" bIns="91425" anchor="t" anchorCtr="0">
            <a:normAutofit/>
          </a:bodyPr>
          <a:lstStyle>
            <a:lvl1pPr marL="609554" lvl="0" indent="-414836" algn="l" rtl="0">
              <a:lnSpc>
                <a:spcPct val="115000"/>
              </a:lnSpc>
              <a:spcBef>
                <a:spcPct val="0"/>
              </a:spcBef>
              <a:spcAft>
                <a:spcPct val="0"/>
              </a:spcAft>
              <a:buSzPts val="1300"/>
              <a:buChar char="●"/>
              <a:defRPr/>
            </a:lvl1pPr>
            <a:lvl2pPr marL="1219109" lvl="1" indent="-397903" algn="l" rtl="0">
              <a:lnSpc>
                <a:spcPct val="115000"/>
              </a:lnSpc>
              <a:spcBef>
                <a:spcPct val="0"/>
              </a:spcBef>
              <a:spcAft>
                <a:spcPct val="0"/>
              </a:spcAft>
              <a:buSzPts val="1100"/>
              <a:buChar char="○"/>
              <a:defRPr/>
            </a:lvl2pPr>
            <a:lvl3pPr marL="1828663" lvl="2" indent="-397903" algn="l" rtl="0">
              <a:lnSpc>
                <a:spcPct val="115000"/>
              </a:lnSpc>
              <a:spcBef>
                <a:spcPct val="0"/>
              </a:spcBef>
              <a:spcAft>
                <a:spcPct val="0"/>
              </a:spcAft>
              <a:buSzPts val="1100"/>
              <a:buChar char="■"/>
              <a:defRPr/>
            </a:lvl3pPr>
            <a:lvl4pPr marL="2438217" lvl="3" indent="-397903" algn="l" rtl="0">
              <a:lnSpc>
                <a:spcPct val="115000"/>
              </a:lnSpc>
              <a:spcBef>
                <a:spcPct val="0"/>
              </a:spcBef>
              <a:spcAft>
                <a:spcPct val="0"/>
              </a:spcAft>
              <a:buSzPts val="1100"/>
              <a:buChar char="●"/>
              <a:defRPr/>
            </a:lvl4pPr>
            <a:lvl5pPr marL="3047771" lvl="4" indent="-397903" algn="l" rtl="0">
              <a:lnSpc>
                <a:spcPct val="115000"/>
              </a:lnSpc>
              <a:spcBef>
                <a:spcPct val="0"/>
              </a:spcBef>
              <a:spcAft>
                <a:spcPct val="0"/>
              </a:spcAft>
              <a:buSzPts val="1100"/>
              <a:buChar char="○"/>
              <a:defRPr/>
            </a:lvl5pPr>
            <a:lvl6pPr marL="3657325" lvl="5" indent="-397903" algn="l" rtl="0">
              <a:lnSpc>
                <a:spcPct val="115000"/>
              </a:lnSpc>
              <a:spcBef>
                <a:spcPct val="0"/>
              </a:spcBef>
              <a:spcAft>
                <a:spcPct val="0"/>
              </a:spcAft>
              <a:buSzPts val="1100"/>
              <a:buChar char="■"/>
              <a:defRPr/>
            </a:lvl6pPr>
            <a:lvl7pPr marL="4266880" lvl="6" indent="-397903" algn="l" rtl="0">
              <a:lnSpc>
                <a:spcPct val="115000"/>
              </a:lnSpc>
              <a:spcBef>
                <a:spcPct val="0"/>
              </a:spcBef>
              <a:spcAft>
                <a:spcPct val="0"/>
              </a:spcAft>
              <a:buSzPts val="1100"/>
              <a:buChar char="●"/>
              <a:defRPr/>
            </a:lvl7pPr>
            <a:lvl8pPr marL="4876434" lvl="7" indent="-397903" algn="l" rtl="0">
              <a:lnSpc>
                <a:spcPct val="115000"/>
              </a:lnSpc>
              <a:spcBef>
                <a:spcPct val="0"/>
              </a:spcBef>
              <a:spcAft>
                <a:spcPct val="0"/>
              </a:spcAft>
              <a:buSzPts val="1100"/>
              <a:buChar char="○"/>
              <a:defRPr/>
            </a:lvl8pPr>
            <a:lvl9pPr marL="5485989" lvl="8" indent="-397903" algn="l" rtl="0">
              <a:lnSpc>
                <a:spcPct val="115000"/>
              </a:lnSpc>
              <a:spcBef>
                <a:spcPct val="0"/>
              </a:spcBef>
              <a:spcAft>
                <a:spcPct val="0"/>
              </a:spcAft>
              <a:buSzPts val="1100"/>
              <a:buChar char="■"/>
              <a:defRPr/>
            </a:lvl9pPr>
          </a:lstStyle>
          <a:p>
            <a:endParaRPr/>
          </a:p>
        </p:txBody>
      </p:sp>
      <p:sp>
        <p:nvSpPr>
          <p:cNvPr id="122" name="Google Shape;122;p20"/>
          <p:cNvSpPr txBox="1">
            <a:spLocks noGrp="1"/>
          </p:cNvSpPr>
          <p:nvPr>
            <p:ph type="sldNum" idx="12"/>
          </p:nvPr>
        </p:nvSpPr>
        <p:spPr>
          <a:xfrm>
            <a:off x="11268062" y="6315968"/>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1pPr>
            <a:lvl2pPr marL="0" marR="0" lvl="1"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2pPr>
            <a:lvl3pPr marL="0" marR="0" lvl="2"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3pPr>
            <a:lvl4pPr marL="0" marR="0" lvl="3"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4pPr>
            <a:lvl5pPr marL="0" marR="0" lvl="4"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5pPr>
            <a:lvl6pPr marL="0" marR="0" lvl="5"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6pPr>
            <a:lvl7pPr marL="0" marR="0" lvl="6"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7pPr>
            <a:lvl8pPr marL="0" marR="0" lvl="7"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8pPr>
            <a:lvl9pPr marL="0" marR="0" lvl="8" indent="0" algn="r" rtl="0">
              <a:lnSpc>
                <a:spcPct val="100000"/>
              </a:lnSpc>
              <a:spcBef>
                <a:spcPct val="0"/>
              </a:spcBef>
              <a:spcAft>
                <a:spcPct val="0"/>
              </a:spcAft>
              <a:buClr>
                <a:srgbClr val="000000"/>
              </a:buClr>
              <a:buSzPts val="900"/>
              <a:buFont typeface="Arial"/>
              <a:buNone/>
              <a:defRPr sz="1200" b="0" i="0" u="none" strike="noStrike" cap="none">
                <a:solidFill>
                  <a:schemeClr val="dk2"/>
                </a:solidFill>
                <a:latin typeface="Nunito"/>
                <a:ea typeface="Nunito"/>
                <a:cs typeface="Nunito"/>
                <a:sym typeface="Nunito"/>
              </a:defRPr>
            </a:lvl9pPr>
          </a:lstStyle>
          <a:p>
            <a:pPr defTabSz="1219017">
              <a:defRPr/>
            </a:pPr>
            <a:fld id="{00000000-1234-1234-1234-123412341234}" type="slidenum">
              <a:rPr lang="en" smtClean="0">
                <a:solidFill>
                  <a:srgbClr val="622599"/>
                </a:solidFill>
              </a:rPr>
              <a:pPr defTabSz="1219017">
                <a:defRPr/>
              </a:pPr>
              <a:t>‹#›</a:t>
            </a:fld>
            <a:endParaRPr lang="en">
              <a:solidFill>
                <a:srgbClr val="622599"/>
              </a:solidFill>
            </a:endParaRPr>
          </a:p>
        </p:txBody>
      </p:sp>
    </p:spTree>
    <p:extLst>
      <p:ext uri="{BB962C8B-B14F-4D97-AF65-F5344CB8AC3E}">
        <p14:creationId xmlns:p14="http://schemas.microsoft.com/office/powerpoint/2010/main" val="127935278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1803400"/>
            <a:ext cx="11074400" cy="914400"/>
          </a:xfrm>
          <a:prstGeom prst="rect">
            <a:avLst/>
          </a:prstGeom>
        </p:spPr>
        <p:txBody>
          <a:bodyPr lIns="0" rIns="0" anchor="t"/>
          <a:lstStyle>
            <a:lvl1pPr algn="l">
              <a:lnSpc>
                <a:spcPct val="100000"/>
              </a:lnSpc>
              <a:defRPr sz="2666" b="1" baseline="0"/>
            </a:lvl1pPr>
          </a:lstStyle>
          <a:p>
            <a:r>
              <a:rPr lang="fr-CH"/>
              <a:t>Click to edit Master title style</a:t>
            </a:r>
            <a:endParaRPr/>
          </a:p>
        </p:txBody>
      </p:sp>
      <p:sp>
        <p:nvSpPr>
          <p:cNvPr id="5" name="Date Placeholder 4"/>
          <p:cNvSpPr>
            <a:spLocks noGrp="1"/>
          </p:cNvSpPr>
          <p:nvPr>
            <p:ph type="dt" sz="half" idx="10"/>
          </p:nvPr>
        </p:nvSpPr>
        <p:spPr/>
        <p:txBody>
          <a:bodyPr/>
          <a:lstStyle/>
          <a:p>
            <a:pPr defTabSz="1219017">
              <a:defRPr/>
            </a:pPr>
            <a:fld id="{C7C552E3-2BB4-154A-B654-AFA01D184FE8}" type="datetime1">
              <a:rPr lang="en-US" sz="2400" smtClean="0">
                <a:solidFill>
                  <a:prstClr val="black"/>
                </a:solidFill>
              </a:rPr>
              <a:pPr defTabSz="1219017">
                <a:defRPr/>
              </a:pPr>
              <a:t>3/17/26</a:t>
            </a:fld>
            <a:endParaRPr lang="en-US" sz="2400">
              <a:solidFill>
                <a:prstClr val="black"/>
              </a:solidFill>
            </a:endParaRPr>
          </a:p>
        </p:txBody>
      </p:sp>
      <p:sp>
        <p:nvSpPr>
          <p:cNvPr id="6" name="Footer Placeholder 5"/>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7" name="Slide Number Placeholder 6"/>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spTree>
    <p:extLst>
      <p:ext uri="{BB962C8B-B14F-4D97-AF65-F5344CB8AC3E}">
        <p14:creationId xmlns:p14="http://schemas.microsoft.com/office/powerpoint/2010/main" val="206019613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eam_11">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E9DB36CE-C85A-F84B-BAF0-0EA6D2B7F824}"/>
              </a:ext>
            </a:extLst>
          </p:cNvPr>
          <p:cNvSpPr>
            <a:spLocks noGrp="1"/>
          </p:cNvSpPr>
          <p:nvPr>
            <p:ph type="pic" sz="quarter" idx="25"/>
          </p:nvPr>
        </p:nvSpPr>
        <p:spPr>
          <a:xfrm>
            <a:off x="0" y="0"/>
            <a:ext cx="12192000" cy="3609000"/>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1" name="Picture Placeholder 7">
            <a:extLst>
              <a:ext uri="{FF2B5EF4-FFF2-40B4-BE49-F238E27FC236}">
                <a16:creationId xmlns:a16="http://schemas.microsoft.com/office/drawing/2014/main" id="{C4D963AE-CD3E-0B46-A931-1DA4DC786E50}"/>
              </a:ext>
            </a:extLst>
          </p:cNvPr>
          <p:cNvSpPr>
            <a:spLocks noGrp="1"/>
          </p:cNvSpPr>
          <p:nvPr>
            <p:ph type="pic" sz="quarter" idx="26"/>
          </p:nvPr>
        </p:nvSpPr>
        <p:spPr>
          <a:xfrm>
            <a:off x="1200094" y="2169006"/>
            <a:ext cx="4535913" cy="279208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Tree>
    <p:extLst>
      <p:ext uri="{BB962C8B-B14F-4D97-AF65-F5344CB8AC3E}">
        <p14:creationId xmlns:p14="http://schemas.microsoft.com/office/powerpoint/2010/main" val="420435079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5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0" y="3378200"/>
            <a:ext cx="6101543" cy="34798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729013"/>
            <a:ext cx="10623042" cy="827996"/>
          </a:xfrm>
          <a:prstGeom prst="rect">
            <a:avLst/>
          </a:prstGeom>
        </p:spPr>
        <p:txBody>
          <a:bodyPr>
            <a:noAutofit/>
          </a:bodyPr>
          <a:lstStyle>
            <a:lvl1pPr marL="9524" marR="0" indent="0" algn="ctr" defTabSz="914309" rtl="0" eaLnBrk="1" fontAlgn="auto" latinLnBrk="0" hangingPunct="1">
              <a:lnSpc>
                <a:spcPct val="90000"/>
              </a:lnSpc>
              <a:spcBef>
                <a:spcPct val="0"/>
              </a:spcBef>
              <a:spcAft>
                <a:spcPct val="0"/>
              </a:spcAft>
              <a:buClrTx/>
              <a:buSzTx/>
              <a:buFontTx/>
              <a:buNone/>
              <a:tabLst>
                <a:tab pos="1819093" algn="l"/>
              </a:tabLst>
              <a:defRPr lang="ru-RU" sz="3600" b="1" kern="1200" cap="all">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025006"/>
            <a:ext cx="10623042" cy="2791513"/>
          </a:xfrm>
          <a:prstGeom prst="rect">
            <a:avLst/>
          </a:prstGeom>
        </p:spPr>
        <p:txBody>
          <a:bodyPr/>
          <a:lstStyle>
            <a:lvl1pPr algn="ctr">
              <a:lnSpc>
                <a:spcPct val="120000"/>
              </a:lnSpc>
              <a:spcBef>
                <a:spcPts val="636"/>
              </a:spcBef>
              <a:defRPr lang="en-US" sz="1400" b="0" i="0"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8957"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8957"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charset="0"/>
              <a:ea typeface="Tahoma" charset="0"/>
              <a:cs typeface="Tahoma" charset="0"/>
            </a:endParaRPr>
          </a:p>
        </p:txBody>
      </p:sp>
      <p:sp>
        <p:nvSpPr>
          <p:cNvPr id="8" name="Рисунок 7">
            <a:extLst>
              <a:ext uri="{FF2B5EF4-FFF2-40B4-BE49-F238E27FC236}">
                <a16:creationId xmlns:a16="http://schemas.microsoft.com/office/drawing/2014/main" id="{7D022E21-E7F8-3649-BAE8-FBC43CACABAF}"/>
              </a:ext>
            </a:extLst>
          </p:cNvPr>
          <p:cNvSpPr>
            <a:spLocks noGrp="1"/>
          </p:cNvSpPr>
          <p:nvPr>
            <p:ph type="pic" sz="quarter" idx="36"/>
          </p:nvPr>
        </p:nvSpPr>
        <p:spPr>
          <a:xfrm>
            <a:off x="6101543" y="3378200"/>
            <a:ext cx="6101543" cy="34798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Tree>
    <p:extLst>
      <p:ext uri="{BB962C8B-B14F-4D97-AF65-F5344CB8AC3E}">
        <p14:creationId xmlns:p14="http://schemas.microsoft.com/office/powerpoint/2010/main" val="125823797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6_Main_9">
    <p:spTree>
      <p:nvGrpSpPr>
        <p:cNvPr id="1" name=""/>
        <p:cNvGrpSpPr/>
        <p:nvPr/>
      </p:nvGrpSpPr>
      <p:grpSpPr>
        <a:xfrm>
          <a:off x="0" y="0"/>
          <a:ext cx="0" cy="0"/>
          <a:chOff x="0" y="0"/>
          <a:chExt cx="0" cy="0"/>
        </a:xfrm>
      </p:grpSpPr>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7106194" y="729013"/>
            <a:ext cx="4317704" cy="827996"/>
          </a:xfrm>
          <a:prstGeom prst="rect">
            <a:avLst/>
          </a:prstGeom>
        </p:spPr>
        <p:txBody>
          <a:bodyPr>
            <a:noAutofit/>
          </a:bodyPr>
          <a:lstStyle>
            <a:lvl1pPr marL="9524" marR="0" indent="0" algn="r" defTabSz="914309" rtl="0" eaLnBrk="1" fontAlgn="auto" latinLnBrk="0" hangingPunct="1">
              <a:lnSpc>
                <a:spcPct val="90000"/>
              </a:lnSpc>
              <a:spcBef>
                <a:spcPct val="0"/>
              </a:spcBef>
              <a:spcAft>
                <a:spcPct val="0"/>
              </a:spcAft>
              <a:buClrTx/>
              <a:buSzTx/>
              <a:buFontTx/>
              <a:buNone/>
              <a:tabLst>
                <a:tab pos="1819093" algn="l"/>
              </a:tabLst>
              <a:defRPr lang="ru-RU" sz="3600" b="1" kern="1200" cap="all">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7106194" y="2025006"/>
            <a:ext cx="4317704" cy="2791513"/>
          </a:xfrm>
          <a:prstGeom prst="rect">
            <a:avLst/>
          </a:prstGeom>
        </p:spPr>
        <p:txBody>
          <a:bodyPr/>
          <a:lstStyle>
            <a:lvl1pPr algn="r">
              <a:lnSpc>
                <a:spcPct val="120000"/>
              </a:lnSpc>
              <a:spcBef>
                <a:spcPts val="636"/>
              </a:spcBef>
              <a:defRPr lang="en-US" sz="1400" b="0" i="0"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2"/>
            <a:ext cx="1246071" cy="409215"/>
          </a:xfrm>
          <a:prstGeom prst="rect">
            <a:avLst/>
          </a:prstGeom>
        </p:spPr>
        <p:txBody>
          <a:bodyPr rIns="215969"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8957"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8957"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charset="0"/>
              <a:ea typeface="Tahoma" charset="0"/>
              <a:cs typeface="Tahoma" charset="0"/>
            </a:endParaRPr>
          </a:p>
        </p:txBody>
      </p:sp>
      <p:sp>
        <p:nvSpPr>
          <p:cNvPr id="7" name="Рисунок 6">
            <a:extLst>
              <a:ext uri="{FF2B5EF4-FFF2-40B4-BE49-F238E27FC236}">
                <a16:creationId xmlns:a16="http://schemas.microsoft.com/office/drawing/2014/main" id="{55EC4C3E-7D9C-BD4C-BDFD-7DF11A02F615}"/>
              </a:ext>
            </a:extLst>
          </p:cNvPr>
          <p:cNvSpPr>
            <a:spLocks noGrp="1"/>
          </p:cNvSpPr>
          <p:nvPr>
            <p:ph type="pic" sz="quarter" idx="36"/>
          </p:nvPr>
        </p:nvSpPr>
        <p:spPr>
          <a:xfrm flipH="1">
            <a:off x="1" y="0"/>
            <a:ext cx="7676453" cy="6857998"/>
          </a:xfrm>
          <a:custGeom>
            <a:avLst/>
            <a:gdLst>
              <a:gd name="connsiteX0" fmla="*/ 7676453 w 7676453"/>
              <a:gd name="connsiteY0" fmla="*/ 0 h 6857998"/>
              <a:gd name="connsiteX1" fmla="*/ 1759851 w 7676453"/>
              <a:gd name="connsiteY1" fmla="*/ 0 h 6857998"/>
              <a:gd name="connsiteX2" fmla="*/ 1781689 w 7676453"/>
              <a:gd name="connsiteY2" fmla="*/ 217672 h 6857998"/>
              <a:gd name="connsiteX3" fmla="*/ 107958 w 7676453"/>
              <a:gd name="connsiteY3" fmla="*/ 6692056 h 6857998"/>
              <a:gd name="connsiteX4" fmla="*/ 0 w 7676453"/>
              <a:gd name="connsiteY4" fmla="*/ 6857998 h 6857998"/>
              <a:gd name="connsiteX5" fmla="*/ 7676453 w 7676453"/>
              <a:gd name="connsiteY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6453" h="6857997">
                <a:moveTo>
                  <a:pt x="7676453" y="0"/>
                </a:moveTo>
                <a:lnTo>
                  <a:pt x="1759851" y="0"/>
                </a:lnTo>
                <a:lnTo>
                  <a:pt x="1781689" y="217672"/>
                </a:lnTo>
                <a:cubicBezTo>
                  <a:pt x="1950678" y="2461817"/>
                  <a:pt x="1338711" y="4712859"/>
                  <a:pt x="107958" y="6692056"/>
                </a:cubicBezTo>
                <a:lnTo>
                  <a:pt x="0" y="6857998"/>
                </a:lnTo>
                <a:lnTo>
                  <a:pt x="7676453" y="6857998"/>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a:lvl1pPr>
          </a:lstStyle>
          <a:p>
            <a:pPr lvl="0" algn="ctr"/>
            <a:endParaRPr lang="ru-RU"/>
          </a:p>
        </p:txBody>
      </p:sp>
    </p:spTree>
    <p:extLst>
      <p:ext uri="{BB962C8B-B14F-4D97-AF65-F5344CB8AC3E}">
        <p14:creationId xmlns:p14="http://schemas.microsoft.com/office/powerpoint/2010/main" val="281805496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8_Main_9">
    <p:spTree>
      <p:nvGrpSpPr>
        <p:cNvPr id="1" name=""/>
        <p:cNvGrpSpPr/>
        <p:nvPr/>
      </p:nvGrpSpPr>
      <p:grpSpPr>
        <a:xfrm>
          <a:off x="0" y="0"/>
          <a:ext cx="0" cy="0"/>
          <a:chOff x="0" y="0"/>
          <a:chExt cx="0" cy="0"/>
        </a:xfrm>
      </p:grpSpPr>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00856" y="1017011"/>
            <a:ext cx="3567177" cy="1295994"/>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your top slide</a:t>
            </a:r>
            <a:endParaRPr lang="ru-RU"/>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00856" y="2653478"/>
            <a:ext cx="3567177" cy="2791513"/>
          </a:xfrm>
          <a:prstGeom prst="rect">
            <a:avLst/>
          </a:prstGeom>
        </p:spPr>
        <p:txBody>
          <a:bodyPr/>
          <a:lstStyle>
            <a:lvl1pPr algn="l">
              <a:lnSpc>
                <a:spcPct val="120000"/>
              </a:lnSpc>
              <a:spcBef>
                <a:spcPts val="636"/>
              </a:spcBef>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Hjhjll</a:t>
            </a:r>
            <a:endParaRPr lang="en-US"/>
          </a:p>
          <a:p>
            <a:pPr marL="990501" lvl="1" indent="-457155">
              <a:lnSpc>
                <a:spcPct val="150000"/>
              </a:lnSpc>
            </a:pPr>
            <a:r>
              <a:rPr lang="en-US" err="1"/>
              <a:t>bhghkjk</a:t>
            </a:r>
            <a:endParaRPr lang="en-US"/>
          </a:p>
        </p:txBody>
      </p:sp>
      <p:sp>
        <p:nvSpPr>
          <p:cNvPr id="4" name="Номер слайда 1">
            <a:extLst>
              <a:ext uri="{FF2B5EF4-FFF2-40B4-BE49-F238E27FC236}">
                <a16:creationId xmlns:a16="http://schemas.microsoft.com/office/drawing/2014/main" id="{4FAECE92-1B5A-F548-A06B-CE311F3A3730}"/>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9079"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9079"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charset="0"/>
              <a:ea typeface="Tahoma" charset="0"/>
              <a:cs typeface="Tahoma" charset="0"/>
            </a:endParaRPr>
          </a:p>
        </p:txBody>
      </p:sp>
    </p:spTree>
    <p:extLst>
      <p:ext uri="{BB962C8B-B14F-4D97-AF65-F5344CB8AC3E}">
        <p14:creationId xmlns:p14="http://schemas.microsoft.com/office/powerpoint/2010/main" val="401053700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1_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800856" y="549014"/>
            <a:ext cx="4215165" cy="1331993"/>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4000" b="1" i="0" kern="1200" spc="0" baseline="0">
                <a:solidFill>
                  <a:schemeClr val="tx2"/>
                </a:solidFill>
                <a:latin typeface="Tahoma" charset="0"/>
                <a:ea typeface="Tahoma" charset="0"/>
                <a:cs typeface="Tahoma" charset="0"/>
              </a:defRPr>
            </a:lvl1pPr>
          </a:lstStyle>
          <a:p>
            <a:r>
              <a:rPr lang="en-US"/>
              <a:t>NAME OF YOUR TOP SLIDE</a:t>
            </a:r>
            <a:endParaRPr lang="ru-RU"/>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800856" y="2313005"/>
            <a:ext cx="4215165" cy="2951986"/>
          </a:xfrm>
          <a:prstGeom prst="rect">
            <a:avLst/>
          </a:prstGeom>
        </p:spPr>
        <p:txBody>
          <a:bodyPr/>
          <a:lstStyle>
            <a:lvl1pPr algn="l">
              <a:lnSpc>
                <a:spcPct val="120000"/>
              </a:lnSpc>
              <a:spcBef>
                <a:spcPts val="636"/>
              </a:spcBef>
              <a:defRPr lang="en-US" sz="14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
        <p:nvSpPr>
          <p:cNvPr id="4" name="Номер слайда 1">
            <a:extLst>
              <a:ext uri="{FF2B5EF4-FFF2-40B4-BE49-F238E27FC236}">
                <a16:creationId xmlns:a16="http://schemas.microsoft.com/office/drawing/2014/main" id="{963ADF24-BE00-C549-BC1B-816B7DDDD612}"/>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marL="0" marR="0" lvl="0" indent="0" algn="r" defTabSz="1219079" rtl="0" eaLnBrk="1" fontAlgn="auto" latinLnBrk="0" hangingPunct="1">
              <a:lnSpc>
                <a:spcPct val="150000"/>
              </a:lnSpc>
              <a:spcBef>
                <a:spcPts val="432"/>
              </a:spcBef>
              <a:spcAft>
                <a:spcPct val="0"/>
              </a:spcAft>
              <a:buClrTx/>
              <a:buSzTx/>
              <a:buFontTx/>
              <a:buNone/>
              <a:defRPr/>
            </a:pPr>
            <a:fld id="{E8BBD06A-759F-43F0-9FDD-30D8801384DF}" type="slidenum">
              <a:rPr kumimoji="0" lang="ru-RU" sz="1600" b="0" i="0" u="none" strike="noStrike" kern="1200" cap="none" spc="0" normalizeH="0" baseline="0" noProof="0" smtClean="0">
                <a:ln>
                  <a:noFill/>
                </a:ln>
                <a:solidFill>
                  <a:srgbClr val="622599">
                    <a:lumMod val="50000"/>
                    <a:lumOff val="50000"/>
                  </a:srgbClr>
                </a:solidFill>
                <a:effectLst/>
                <a:uLnTx/>
                <a:uFillTx/>
                <a:latin typeface="Tahoma" charset="0"/>
                <a:ea typeface="Tahoma" charset="0"/>
                <a:cs typeface="Tahoma" charset="0"/>
              </a:rPr>
              <a:pPr marL="0" marR="0" lvl="0" indent="0" algn="r" defTabSz="1219079" rtl="0" eaLnBrk="1" fontAlgn="auto" latinLnBrk="0" hangingPunct="1">
                <a:lnSpc>
                  <a:spcPct val="150000"/>
                </a:lnSpc>
                <a:spcBef>
                  <a:spcPts val="432"/>
                </a:spcBef>
                <a:spcAft>
                  <a:spcPct val="0"/>
                </a:spcAft>
                <a:buClrTx/>
                <a:buSzTx/>
                <a:buFontTx/>
                <a:buNone/>
                <a:defRPr/>
              </a:pPr>
              <a:t>‹#›</a:t>
            </a:fld>
            <a:endParaRPr kumimoji="0" lang="ru-RU" sz="1600" b="0" i="0" u="none" strike="noStrike" kern="1200" cap="none" spc="0" normalizeH="0" baseline="0" noProof="0">
              <a:ln>
                <a:noFill/>
              </a:ln>
              <a:solidFill>
                <a:srgbClr val="622599">
                  <a:lumMod val="50000"/>
                  <a:lumOff val="50000"/>
                </a:srgbClr>
              </a:solidFill>
              <a:effectLst/>
              <a:uLnTx/>
              <a:uFillTx/>
              <a:latin typeface="Tahoma" charset="0"/>
              <a:ea typeface="Tahoma" charset="0"/>
              <a:cs typeface="Tahoma" charset="0"/>
            </a:endParaRPr>
          </a:p>
        </p:txBody>
      </p:sp>
      <p:pic>
        <p:nvPicPr>
          <p:cNvPr id="8" name="Рисунок 7">
            <a:extLst>
              <a:ext uri="{FF2B5EF4-FFF2-40B4-BE49-F238E27FC236}">
                <a16:creationId xmlns:a16="http://schemas.microsoft.com/office/drawing/2014/main" id="{C4BF7E8F-790F-FB43-8670-2A3749FC12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5259" b="33370"/>
          <a:stretch>
            <a:fillRect/>
          </a:stretch>
        </p:blipFill>
        <p:spPr>
          <a:xfrm>
            <a:off x="6066929" y="554075"/>
            <a:ext cx="6125072" cy="6303925"/>
          </a:xfrm>
          <a:custGeom>
            <a:avLst/>
            <a:gdLst>
              <a:gd name="connsiteX0" fmla="*/ 0 w 12251739"/>
              <a:gd name="connsiteY0" fmla="*/ 0 h 12609310"/>
              <a:gd name="connsiteX1" fmla="*/ 12251739 w 12251739"/>
              <a:gd name="connsiteY1" fmla="*/ 0 h 12609310"/>
              <a:gd name="connsiteX2" fmla="*/ 12251739 w 12251739"/>
              <a:gd name="connsiteY2" fmla="*/ 12609310 h 12609310"/>
              <a:gd name="connsiteX3" fmla="*/ 0 w 12251739"/>
              <a:gd name="connsiteY3" fmla="*/ 12609310 h 12609310"/>
            </a:gdLst>
            <a:ahLst/>
            <a:cxnLst>
              <a:cxn ang="0">
                <a:pos x="connsiteX0" y="connsiteY0"/>
              </a:cxn>
              <a:cxn ang="0">
                <a:pos x="connsiteX1" y="connsiteY1"/>
              </a:cxn>
              <a:cxn ang="0">
                <a:pos x="connsiteX2" y="connsiteY2"/>
              </a:cxn>
              <a:cxn ang="0">
                <a:pos x="connsiteX3" y="connsiteY3"/>
              </a:cxn>
            </a:cxnLst>
            <a:rect l="l" t="t" r="r" b="b"/>
            <a:pathLst>
              <a:path w="12251739" h="12609310">
                <a:moveTo>
                  <a:pt x="0" y="0"/>
                </a:moveTo>
                <a:lnTo>
                  <a:pt x="12251739" y="0"/>
                </a:lnTo>
                <a:lnTo>
                  <a:pt x="12251739" y="12609310"/>
                </a:lnTo>
                <a:lnTo>
                  <a:pt x="0" y="12609310"/>
                </a:lnTo>
                <a:close/>
              </a:path>
            </a:pathLst>
          </a:custGeom>
        </p:spPr>
      </p:pic>
      <p:sp>
        <p:nvSpPr>
          <p:cNvPr id="24" name="Рисунок 23">
            <a:extLst>
              <a:ext uri="{FF2B5EF4-FFF2-40B4-BE49-F238E27FC236}">
                <a16:creationId xmlns:a16="http://schemas.microsoft.com/office/drawing/2014/main" id="{D342285D-1034-B140-A540-452DC6F7CB3B}"/>
              </a:ext>
            </a:extLst>
          </p:cNvPr>
          <p:cNvSpPr>
            <a:spLocks noGrp="1"/>
          </p:cNvSpPr>
          <p:nvPr>
            <p:ph type="pic" sz="quarter" idx="28"/>
          </p:nvPr>
        </p:nvSpPr>
        <p:spPr>
          <a:xfrm>
            <a:off x="5296939" y="-1"/>
            <a:ext cx="3320453" cy="3320501"/>
          </a:xfrm>
          <a:custGeom>
            <a:avLst/>
            <a:gdLst>
              <a:gd name="connsiteX0" fmla="*/ 0 w 6641771"/>
              <a:gd name="connsiteY0" fmla="*/ 0 h 6641770"/>
              <a:gd name="connsiteX1" fmla="*/ 6641771 w 6641771"/>
              <a:gd name="connsiteY1" fmla="*/ 0 h 6641770"/>
              <a:gd name="connsiteX2" fmla="*/ 6641771 w 6641771"/>
              <a:gd name="connsiteY2" fmla="*/ 6641770 h 6641770"/>
              <a:gd name="connsiteX3" fmla="*/ 0 w 6641771"/>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70" h="6641770">
                <a:moveTo>
                  <a:pt x="0" y="0"/>
                </a:moveTo>
                <a:lnTo>
                  <a:pt x="6641771" y="0"/>
                </a:lnTo>
                <a:lnTo>
                  <a:pt x="6641771"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
        <p:nvSpPr>
          <p:cNvPr id="23" name="Рисунок 22">
            <a:extLst>
              <a:ext uri="{FF2B5EF4-FFF2-40B4-BE49-F238E27FC236}">
                <a16:creationId xmlns:a16="http://schemas.microsoft.com/office/drawing/2014/main" id="{5EA8B8D2-66D8-BD46-85E5-13F1B7D41687}"/>
              </a:ext>
            </a:extLst>
          </p:cNvPr>
          <p:cNvSpPr>
            <a:spLocks noGrp="1"/>
          </p:cNvSpPr>
          <p:nvPr>
            <p:ph type="pic" sz="quarter" idx="29"/>
          </p:nvPr>
        </p:nvSpPr>
        <p:spPr>
          <a:xfrm>
            <a:off x="8871548" y="-1"/>
            <a:ext cx="3320452" cy="3320501"/>
          </a:xfrm>
          <a:custGeom>
            <a:avLst/>
            <a:gdLst>
              <a:gd name="connsiteX0" fmla="*/ 0 w 6641768"/>
              <a:gd name="connsiteY0" fmla="*/ 0 h 6641770"/>
              <a:gd name="connsiteX1" fmla="*/ 6641768 w 6641768"/>
              <a:gd name="connsiteY1" fmla="*/ 0 h 6641770"/>
              <a:gd name="connsiteX2" fmla="*/ 6641768 w 6641768"/>
              <a:gd name="connsiteY2" fmla="*/ 6641770 h 6641770"/>
              <a:gd name="connsiteX3" fmla="*/ 0 w 6641768"/>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68" h="6641770">
                <a:moveTo>
                  <a:pt x="0" y="0"/>
                </a:moveTo>
                <a:lnTo>
                  <a:pt x="6641768" y="0"/>
                </a:lnTo>
                <a:lnTo>
                  <a:pt x="6641768"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
        <p:nvSpPr>
          <p:cNvPr id="25" name="Рисунок 24">
            <a:extLst>
              <a:ext uri="{FF2B5EF4-FFF2-40B4-BE49-F238E27FC236}">
                <a16:creationId xmlns:a16="http://schemas.microsoft.com/office/drawing/2014/main" id="{6F6D5832-140D-B44A-B0A1-9302BA50BFB9}"/>
              </a:ext>
            </a:extLst>
          </p:cNvPr>
          <p:cNvSpPr>
            <a:spLocks noGrp="1"/>
          </p:cNvSpPr>
          <p:nvPr>
            <p:ph type="pic" sz="quarter" idx="30"/>
          </p:nvPr>
        </p:nvSpPr>
        <p:spPr>
          <a:xfrm>
            <a:off x="5296939" y="3537499"/>
            <a:ext cx="3320453" cy="3320501"/>
          </a:xfrm>
          <a:custGeom>
            <a:avLst/>
            <a:gdLst>
              <a:gd name="connsiteX0" fmla="*/ 0 w 6641771"/>
              <a:gd name="connsiteY0" fmla="*/ 0 h 6641770"/>
              <a:gd name="connsiteX1" fmla="*/ 6641771 w 6641771"/>
              <a:gd name="connsiteY1" fmla="*/ 0 h 6641770"/>
              <a:gd name="connsiteX2" fmla="*/ 6641771 w 6641771"/>
              <a:gd name="connsiteY2" fmla="*/ 6641770 h 6641770"/>
              <a:gd name="connsiteX3" fmla="*/ 0 w 6641771"/>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70" h="6641770">
                <a:moveTo>
                  <a:pt x="0" y="0"/>
                </a:moveTo>
                <a:lnTo>
                  <a:pt x="6641771" y="0"/>
                </a:lnTo>
                <a:lnTo>
                  <a:pt x="6641771"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
        <p:nvSpPr>
          <p:cNvPr id="22" name="Рисунок 21">
            <a:extLst>
              <a:ext uri="{FF2B5EF4-FFF2-40B4-BE49-F238E27FC236}">
                <a16:creationId xmlns:a16="http://schemas.microsoft.com/office/drawing/2014/main" id="{EED3F128-537F-1D4F-80AA-4CD33972EFEC}"/>
              </a:ext>
            </a:extLst>
          </p:cNvPr>
          <p:cNvSpPr>
            <a:spLocks noGrp="1"/>
          </p:cNvSpPr>
          <p:nvPr>
            <p:ph type="pic" sz="quarter" idx="31"/>
          </p:nvPr>
        </p:nvSpPr>
        <p:spPr>
          <a:xfrm>
            <a:off x="8871548" y="3537499"/>
            <a:ext cx="3320452" cy="3320501"/>
          </a:xfrm>
          <a:custGeom>
            <a:avLst/>
            <a:gdLst>
              <a:gd name="connsiteX0" fmla="*/ 0 w 6641768"/>
              <a:gd name="connsiteY0" fmla="*/ 0 h 6641770"/>
              <a:gd name="connsiteX1" fmla="*/ 6641768 w 6641768"/>
              <a:gd name="connsiteY1" fmla="*/ 0 h 6641770"/>
              <a:gd name="connsiteX2" fmla="*/ 6641768 w 6641768"/>
              <a:gd name="connsiteY2" fmla="*/ 6641770 h 6641770"/>
              <a:gd name="connsiteX3" fmla="*/ 0 w 6641768"/>
              <a:gd name="connsiteY3" fmla="*/ 6641770 h 6641770"/>
            </a:gdLst>
            <a:ahLst/>
            <a:cxnLst>
              <a:cxn ang="0">
                <a:pos x="connsiteX0" y="connsiteY0"/>
              </a:cxn>
              <a:cxn ang="0">
                <a:pos x="connsiteX1" y="connsiteY1"/>
              </a:cxn>
              <a:cxn ang="0">
                <a:pos x="connsiteX2" y="connsiteY2"/>
              </a:cxn>
              <a:cxn ang="0">
                <a:pos x="connsiteX3" y="connsiteY3"/>
              </a:cxn>
            </a:cxnLst>
            <a:rect l="l" t="t" r="r" b="b"/>
            <a:pathLst>
              <a:path w="6641768" h="6641770">
                <a:moveTo>
                  <a:pt x="0" y="0"/>
                </a:moveTo>
                <a:lnTo>
                  <a:pt x="6641768" y="0"/>
                </a:lnTo>
                <a:lnTo>
                  <a:pt x="6641768" y="6641770"/>
                </a:lnTo>
                <a:lnTo>
                  <a:pt x="0" y="6641770"/>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a:lvl1pPr>
          </a:lstStyle>
          <a:p>
            <a:pPr lvl="0" algn="ctr"/>
            <a:endParaRPr lang="ru-RU" b="1"/>
          </a:p>
        </p:txBody>
      </p:sp>
    </p:spTree>
    <p:extLst>
      <p:ext uri="{BB962C8B-B14F-4D97-AF65-F5344CB8AC3E}">
        <p14:creationId xmlns:p14="http://schemas.microsoft.com/office/powerpoint/2010/main" val="29103049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Our team_12">
    <p:spTree>
      <p:nvGrpSpPr>
        <p:cNvPr id="1" name=""/>
        <p:cNvGrpSpPr/>
        <p:nvPr/>
      </p:nvGrpSpPr>
      <p:grpSpPr>
        <a:xfrm>
          <a:off x="0" y="0"/>
          <a:ext cx="0" cy="0"/>
          <a:chOff x="0" y="0"/>
          <a:chExt cx="0" cy="0"/>
        </a:xfrm>
      </p:grpSpPr>
      <p:sp>
        <p:nvSpPr>
          <p:cNvPr id="6" name="Заголовок 1"/>
          <p:cNvSpPr>
            <a:spLocks noGrp="1"/>
          </p:cNvSpPr>
          <p:nvPr>
            <p:ph type="title" hasCustomPrompt="1"/>
          </p:nvPr>
        </p:nvSpPr>
        <p:spPr>
          <a:xfrm>
            <a:off x="800855" y="585013"/>
            <a:ext cx="10595763" cy="636534"/>
          </a:xfrm>
          <a:prstGeom prst="rect">
            <a:avLst/>
          </a:prstGeom>
        </p:spPr>
        <p:txBody>
          <a:bodyPr>
            <a:noAutofit/>
          </a:bodyPr>
          <a:lstStyle>
            <a:lvl1pPr marL="0" marR="0" indent="0" algn="l" defTabSz="1219079" rtl="0" eaLnBrk="1" fontAlgn="auto" latinLnBrk="0" hangingPunct="1">
              <a:lnSpc>
                <a:spcPct val="100000"/>
              </a:lnSpc>
              <a:spcBef>
                <a:spcPct val="0"/>
              </a:spcBef>
              <a:spcAft>
                <a:spcPct val="0"/>
              </a:spcAft>
              <a:buClrTx/>
              <a:buSzTx/>
              <a:buFontTx/>
              <a:buNone/>
              <a:tabLst>
                <a:tab pos="1820589" algn="l"/>
              </a:tabLst>
              <a:defRPr lang="ru-RU" sz="3599" b="1" i="0" kern="1200" spc="0"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Name of your top slide</a:t>
            </a:r>
            <a:endParaRPr lang="ru-RU"/>
          </a:p>
        </p:txBody>
      </p:sp>
      <p:sp>
        <p:nvSpPr>
          <p:cNvPr id="7" name="Номер слайда 5"/>
          <p:cNvSpPr>
            <a:spLocks noGrp="1"/>
          </p:cNvSpPr>
          <p:nvPr>
            <p:ph type="sldNum" sz="quarter" idx="4"/>
          </p:nvPr>
        </p:nvSpPr>
        <p:spPr>
          <a:xfrm>
            <a:off x="9357178" y="5981995"/>
            <a:ext cx="2844800" cy="878036"/>
          </a:xfrm>
          <a:prstGeom prst="rect">
            <a:avLst/>
          </a:prstGeom>
        </p:spPr>
        <p:txBody>
          <a:bodyPr/>
          <a:lstStyle>
            <a:lvl1pPr algn="r">
              <a:defRPr lang="uk-UA" sz="6949" b="0" i="0" kern="1200" baseline="0" smtClean="0">
                <a:solidFill>
                  <a:schemeClr val="bg1">
                    <a:lumMod val="95000"/>
                  </a:schemeClr>
                </a:solidFill>
                <a:latin typeface="Tahoma" charset="0"/>
                <a:ea typeface="Tahoma" charset="0"/>
                <a:cs typeface="Tahoma" charset="0"/>
              </a:defRPr>
            </a:lvl1pPr>
          </a:lstStyle>
          <a:p>
            <a:pPr defTabSz="1219017">
              <a:defRPr/>
            </a:pPr>
            <a:fld id="{E8BBD06A-759F-43F0-9FDD-30D8801384DF}" type="slidenum">
              <a:rPr lang="ru-RU" smtClean="0">
                <a:solidFill>
                  <a:prstClr val="white">
                    <a:lumMod val="95000"/>
                  </a:prstClr>
                </a:solidFill>
              </a:rPr>
              <a:pPr defTabSz="1219017">
                <a:defRPr/>
              </a:pPr>
              <a:t>‹#›</a:t>
            </a:fld>
            <a:endParaRPr lang="ru-RU">
              <a:solidFill>
                <a:prstClr val="white">
                  <a:lumMod val="95000"/>
                </a:prstClr>
              </a:solidFill>
            </a:endParaRPr>
          </a:p>
        </p:txBody>
      </p:sp>
      <p:sp>
        <p:nvSpPr>
          <p:cNvPr id="12" name="Текст 3"/>
          <p:cNvSpPr>
            <a:spLocks noGrp="1"/>
          </p:cNvSpPr>
          <p:nvPr>
            <p:ph type="body" sz="quarter" idx="21" hasCustomPrompt="1"/>
          </p:nvPr>
        </p:nvSpPr>
        <p:spPr>
          <a:xfrm>
            <a:off x="800855" y="1737008"/>
            <a:ext cx="10595763" cy="3815982"/>
          </a:xfrm>
          <a:prstGeom prst="rect">
            <a:avLst/>
          </a:prstGeom>
        </p:spPr>
        <p:txBody>
          <a:bodyPr/>
          <a:lstStyle>
            <a:lvl1pPr>
              <a:defRPr lang="en-US"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Font typeface="Courier New" panose="02070309020205020404" pitchFamily="49" charset="0"/>
              <a:buChar char="o"/>
              <a:defRPr sz="1400">
                <a:latin typeface="Verdana" panose="020B0604030504040204" pitchFamily="34" charset="0"/>
                <a:ea typeface="Verdana" panose="020B0604030504040204" pitchFamily="34" charset="0"/>
                <a:cs typeface="Verdana" panose="020B0604030504040204" pitchFamily="34" charset="0"/>
              </a:defRPr>
            </a:lvl2pPr>
          </a:lstStyle>
          <a:p>
            <a:pPr marL="0" lvl="0" indent="0">
              <a:lnSpc>
                <a:spcPct val="150000"/>
              </a:lnSpc>
              <a:buNone/>
            </a:pPr>
            <a:r>
              <a:rPr lang="en-US"/>
              <a:t>Example text</a:t>
            </a:r>
          </a:p>
          <a:p>
            <a:pPr marL="457155" lvl="0" indent="-457155">
              <a:lnSpc>
                <a:spcPct val="150000"/>
              </a:lnSpc>
            </a:pPr>
            <a:r>
              <a:rPr lang="en-US" err="1"/>
              <a:t>Fdsgh</a:t>
            </a:r>
            <a:endParaRPr lang="en-US"/>
          </a:p>
          <a:p>
            <a:pPr marL="990501" lvl="1" indent="-457155">
              <a:lnSpc>
                <a:spcPct val="150000"/>
              </a:lnSpc>
            </a:pPr>
            <a:r>
              <a:rPr lang="en-US" err="1"/>
              <a:t>sdfsh</a:t>
            </a:r>
            <a:endParaRPr lang="en-US"/>
          </a:p>
        </p:txBody>
      </p:sp>
    </p:spTree>
    <p:extLst>
      <p:ext uri="{BB962C8B-B14F-4D97-AF65-F5344CB8AC3E}">
        <p14:creationId xmlns:p14="http://schemas.microsoft.com/office/powerpoint/2010/main" val="36298738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1397000"/>
            <a:ext cx="11074400" cy="812800"/>
          </a:xfrm>
          <a:prstGeom prst="rect">
            <a:avLst/>
          </a:prstGeom>
        </p:spPr>
        <p:txBody>
          <a:bodyPr lIns="0" rIns="0" anchor="t"/>
          <a:lstStyle>
            <a:lvl1pPr algn="l">
              <a:lnSpc>
                <a:spcPct val="100000"/>
              </a:lnSpc>
              <a:defRPr sz="3200" b="1" baseline="0"/>
            </a:lvl1pPr>
          </a:lstStyle>
          <a:p>
            <a:r>
              <a:rPr lang="fr-CH"/>
              <a:t>Click to edit Master title style</a:t>
            </a:r>
            <a:endParaRPr/>
          </a:p>
        </p:txBody>
      </p:sp>
      <p:sp>
        <p:nvSpPr>
          <p:cNvPr id="5" name="Date Placeholder 4"/>
          <p:cNvSpPr>
            <a:spLocks noGrp="1"/>
          </p:cNvSpPr>
          <p:nvPr>
            <p:ph type="dt" sz="half" idx="10"/>
          </p:nvPr>
        </p:nvSpPr>
        <p:spPr>
          <a:xfrm>
            <a:off x="609600" y="6578600"/>
            <a:ext cx="2844800" cy="277907"/>
          </a:xfrm>
          <a:prstGeom prst="rect">
            <a:avLst/>
          </a:prstGeom>
        </p:spPr>
        <p:txBody>
          <a:bodyPr/>
          <a:lstStyle/>
          <a:p>
            <a:fld id="{C7C552E3-2BB4-154A-B654-AFA01D184FE8}" type="datetime1">
              <a:rPr lang="en-US" smtClean="0"/>
              <a:t>3/17/26</a:t>
            </a:fld>
            <a:endParaRPr lang="en-US"/>
          </a:p>
        </p:txBody>
      </p:sp>
      <p:sp>
        <p:nvSpPr>
          <p:cNvPr id="6" name="Footer Placeholder 5"/>
          <p:cNvSpPr>
            <a:spLocks noGrp="1"/>
          </p:cNvSpPr>
          <p:nvPr>
            <p:ph type="ftr" sz="quarter" idx="11"/>
          </p:nvPr>
        </p:nvSpPr>
        <p:spPr>
          <a:xfrm>
            <a:off x="5181600" y="6577104"/>
            <a:ext cx="2540000" cy="279403"/>
          </a:xfrm>
          <a:prstGeom prst="rect">
            <a:avLst/>
          </a:prstGeom>
        </p:spPr>
        <p:txBody>
          <a:bodyPr/>
          <a:lstStyle/>
          <a:p>
            <a:r>
              <a:rPr lang="en-US"/>
              <a:t>© World Scout Bureau Inc.</a:t>
            </a:r>
          </a:p>
        </p:txBody>
      </p:sp>
      <p:sp>
        <p:nvSpPr>
          <p:cNvPr id="7" name="Slide Number Placeholder 6"/>
          <p:cNvSpPr>
            <a:spLocks noGrp="1"/>
          </p:cNvSpPr>
          <p:nvPr>
            <p:ph type="sldNum" sz="quarter" idx="12"/>
          </p:nvPr>
        </p:nvSpPr>
        <p:spPr/>
        <p:txBody>
          <a:bodyPr/>
          <a:lstStyle/>
          <a:p>
            <a:fld id="{5F702A45-47BF-984A-A12C-FE3DF6400CA5}" type="slidenum">
              <a:rPr lang="en-US" smtClean="0"/>
              <a:t>‹#›</a:t>
            </a:fld>
            <a:endParaRPr lang="en-US"/>
          </a:p>
        </p:txBody>
      </p:sp>
    </p:spTree>
    <p:extLst>
      <p:ext uri="{BB962C8B-B14F-4D97-AF65-F5344CB8AC3E}">
        <p14:creationId xmlns:p14="http://schemas.microsoft.com/office/powerpoint/2010/main" val="254031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0_Infographi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017">
              <a:defRPr/>
            </a:pPr>
            <a:fld id="{ECBB9CC4-45DC-244C-8793-B9C95370924B}" type="datetime1">
              <a:rPr lang="en-US" sz="2400" smtClean="0">
                <a:solidFill>
                  <a:prstClr val="black"/>
                </a:solidFill>
              </a:rPr>
              <a:pPr defTabSz="1219017">
                <a:defRPr/>
              </a:pPr>
              <a:t>3/17/26</a:t>
            </a:fld>
            <a:endParaRPr lang="en-US" sz="2400">
              <a:solidFill>
                <a:prstClr val="black"/>
              </a:solidFill>
            </a:endParaRPr>
          </a:p>
        </p:txBody>
      </p:sp>
      <p:sp>
        <p:nvSpPr>
          <p:cNvPr id="5" name="Footer Placeholder 4"/>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6" name="Slide Number Placeholder 5"/>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pic>
        <p:nvPicPr>
          <p:cNvPr id="3" name="Picture 2">
            <a:extLst>
              <a:ext uri="{FF2B5EF4-FFF2-40B4-BE49-F238E27FC236}">
                <a16:creationId xmlns:a16="http://schemas.microsoft.com/office/drawing/2014/main" id="{8F50B90F-CEA4-4C29-AB7D-2F1E486E08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xt Placeholder 13">
            <a:extLst>
              <a:ext uri="{FF2B5EF4-FFF2-40B4-BE49-F238E27FC236}">
                <a16:creationId xmlns:a16="http://schemas.microsoft.com/office/drawing/2014/main" id="{A60E8569-6DAC-42E0-AE23-DF130B032BAF}"/>
              </a:ext>
            </a:extLst>
          </p:cNvPr>
          <p:cNvSpPr>
            <a:spLocks noGrp="1"/>
          </p:cNvSpPr>
          <p:nvPr>
            <p:ph type="body" sz="quarter" idx="13"/>
          </p:nvPr>
        </p:nvSpPr>
        <p:spPr>
          <a:xfrm>
            <a:off x="1487488" y="1927875"/>
            <a:ext cx="1728192"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2" name="Text Placeholder 13">
            <a:extLst>
              <a:ext uri="{FF2B5EF4-FFF2-40B4-BE49-F238E27FC236}">
                <a16:creationId xmlns:a16="http://schemas.microsoft.com/office/drawing/2014/main" id="{9EA064CE-C5F9-47C2-A224-E08886743D76}"/>
              </a:ext>
            </a:extLst>
          </p:cNvPr>
          <p:cNvSpPr>
            <a:spLocks noGrp="1"/>
          </p:cNvSpPr>
          <p:nvPr>
            <p:ph type="body" sz="quarter" idx="14"/>
          </p:nvPr>
        </p:nvSpPr>
        <p:spPr>
          <a:xfrm>
            <a:off x="1487488" y="3093112"/>
            <a:ext cx="1966912"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3" name="Text Placeholder 13">
            <a:extLst>
              <a:ext uri="{FF2B5EF4-FFF2-40B4-BE49-F238E27FC236}">
                <a16:creationId xmlns:a16="http://schemas.microsoft.com/office/drawing/2014/main" id="{FF56EECA-0F90-4BB4-B177-7E769A1DFCC2}"/>
              </a:ext>
            </a:extLst>
          </p:cNvPr>
          <p:cNvSpPr>
            <a:spLocks noGrp="1"/>
          </p:cNvSpPr>
          <p:nvPr>
            <p:ph type="body" sz="quarter" idx="15"/>
          </p:nvPr>
        </p:nvSpPr>
        <p:spPr>
          <a:xfrm>
            <a:off x="1487489" y="4279986"/>
            <a:ext cx="2688298"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4" name="Text Placeholder 13">
            <a:extLst>
              <a:ext uri="{FF2B5EF4-FFF2-40B4-BE49-F238E27FC236}">
                <a16:creationId xmlns:a16="http://schemas.microsoft.com/office/drawing/2014/main" id="{39B79AAD-00B0-4366-9511-359054D0D8B1}"/>
              </a:ext>
            </a:extLst>
          </p:cNvPr>
          <p:cNvSpPr>
            <a:spLocks noGrp="1"/>
          </p:cNvSpPr>
          <p:nvPr>
            <p:ph type="body" sz="quarter" idx="16"/>
          </p:nvPr>
        </p:nvSpPr>
        <p:spPr>
          <a:xfrm>
            <a:off x="1487488" y="5410477"/>
            <a:ext cx="3456384" cy="719931"/>
          </a:xfrm>
          <a:prstGeom prst="rect">
            <a:avLst/>
          </a:prstGeom>
        </p:spPr>
        <p:txBody>
          <a:bodyPr/>
          <a:lstStyle>
            <a:lvl1pPr marL="0" indent="0">
              <a:buNone/>
              <a:defRPr sz="1600">
                <a:solidFill>
                  <a:schemeClr val="bg1"/>
                </a:solidFill>
              </a:defRPr>
            </a:lvl1pPr>
          </a:lstStyle>
          <a:p>
            <a:pPr lvl="0"/>
            <a:r>
              <a:rPr lang="en-US"/>
              <a:t>Click to edit</a:t>
            </a:r>
          </a:p>
        </p:txBody>
      </p:sp>
      <p:sp>
        <p:nvSpPr>
          <p:cNvPr id="25" name="Text Placeholder 13">
            <a:extLst>
              <a:ext uri="{FF2B5EF4-FFF2-40B4-BE49-F238E27FC236}">
                <a16:creationId xmlns:a16="http://schemas.microsoft.com/office/drawing/2014/main" id="{28A1E2B5-CB06-4C88-AA7C-3D7F0117E5DB}"/>
              </a:ext>
            </a:extLst>
          </p:cNvPr>
          <p:cNvSpPr>
            <a:spLocks noGrp="1"/>
          </p:cNvSpPr>
          <p:nvPr>
            <p:ph type="body" sz="quarter" idx="17" hasCustomPrompt="1"/>
          </p:nvPr>
        </p:nvSpPr>
        <p:spPr>
          <a:xfrm>
            <a:off x="609600" y="974472"/>
            <a:ext cx="4572000" cy="719931"/>
          </a:xfrm>
          <a:prstGeom prst="rect">
            <a:avLst/>
          </a:prstGeom>
        </p:spPr>
        <p:txBody>
          <a:bodyPr/>
          <a:lstStyle>
            <a:lvl1pPr marL="0" indent="0">
              <a:buNone/>
              <a:defRPr sz="3200">
                <a:solidFill>
                  <a:srgbClr val="4E0E8C"/>
                </a:solidFill>
              </a:defRPr>
            </a:lvl1pPr>
          </a:lstStyle>
          <a:p>
            <a:pPr lvl="0"/>
            <a:r>
              <a:rPr lang="en-US"/>
              <a:t>Click to edit title</a:t>
            </a:r>
          </a:p>
        </p:txBody>
      </p:sp>
      <p:sp>
        <p:nvSpPr>
          <p:cNvPr id="26" name="Text Placeholder 13">
            <a:extLst>
              <a:ext uri="{FF2B5EF4-FFF2-40B4-BE49-F238E27FC236}">
                <a16:creationId xmlns:a16="http://schemas.microsoft.com/office/drawing/2014/main" id="{65981643-7752-4D87-98B4-0F77E15D5339}"/>
              </a:ext>
            </a:extLst>
          </p:cNvPr>
          <p:cNvSpPr>
            <a:spLocks noGrp="1"/>
          </p:cNvSpPr>
          <p:nvPr>
            <p:ph type="body" sz="quarter" idx="18"/>
          </p:nvPr>
        </p:nvSpPr>
        <p:spPr>
          <a:xfrm>
            <a:off x="3599723" y="1908962"/>
            <a:ext cx="7982677"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27" name="Text Placeholder 13">
            <a:extLst>
              <a:ext uri="{FF2B5EF4-FFF2-40B4-BE49-F238E27FC236}">
                <a16:creationId xmlns:a16="http://schemas.microsoft.com/office/drawing/2014/main" id="{E6F54EB9-FCAF-4166-B172-EB718CDC2942}"/>
              </a:ext>
            </a:extLst>
          </p:cNvPr>
          <p:cNvSpPr>
            <a:spLocks noGrp="1"/>
          </p:cNvSpPr>
          <p:nvPr>
            <p:ph type="body" sz="quarter" idx="19"/>
          </p:nvPr>
        </p:nvSpPr>
        <p:spPr>
          <a:xfrm>
            <a:off x="4175787" y="3069035"/>
            <a:ext cx="7406613"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28" name="Text Placeholder 13">
            <a:extLst>
              <a:ext uri="{FF2B5EF4-FFF2-40B4-BE49-F238E27FC236}">
                <a16:creationId xmlns:a16="http://schemas.microsoft.com/office/drawing/2014/main" id="{9EE6CD6A-7AC8-4E4D-B091-3EBF326B9CA1}"/>
              </a:ext>
            </a:extLst>
          </p:cNvPr>
          <p:cNvSpPr>
            <a:spLocks noGrp="1"/>
          </p:cNvSpPr>
          <p:nvPr>
            <p:ph type="body" sz="quarter" idx="20"/>
          </p:nvPr>
        </p:nvSpPr>
        <p:spPr>
          <a:xfrm>
            <a:off x="4943872" y="4279986"/>
            <a:ext cx="6638528"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29" name="Text Placeholder 13">
            <a:extLst>
              <a:ext uri="{FF2B5EF4-FFF2-40B4-BE49-F238E27FC236}">
                <a16:creationId xmlns:a16="http://schemas.microsoft.com/office/drawing/2014/main" id="{9BB92374-DFAD-4988-A504-760AAAFC3FCE}"/>
              </a:ext>
            </a:extLst>
          </p:cNvPr>
          <p:cNvSpPr>
            <a:spLocks noGrp="1"/>
          </p:cNvSpPr>
          <p:nvPr>
            <p:ph type="body" sz="quarter" idx="21"/>
          </p:nvPr>
        </p:nvSpPr>
        <p:spPr>
          <a:xfrm>
            <a:off x="5807968" y="5414364"/>
            <a:ext cx="5774432" cy="719931"/>
          </a:xfrm>
          <a:prstGeom prst="rect">
            <a:avLst/>
          </a:prstGeom>
        </p:spPr>
        <p:txBody>
          <a:bodyPr/>
          <a:lstStyle>
            <a:lvl1pPr marL="0" indent="0">
              <a:buNone/>
              <a:defRPr sz="1600" b="0">
                <a:solidFill>
                  <a:schemeClr val="tx1">
                    <a:lumMod val="65000"/>
                    <a:lumOff val="35000"/>
                  </a:schemeClr>
                </a:solidFill>
              </a:defRPr>
            </a:lvl1pPr>
          </a:lstStyle>
          <a:p>
            <a:pPr lvl="0"/>
            <a:r>
              <a:rPr lang="en-US"/>
              <a:t>Click to edit</a:t>
            </a:r>
          </a:p>
        </p:txBody>
      </p:sp>
      <p:sp>
        <p:nvSpPr>
          <p:cNvPr id="30" name="Text Placeholder 13">
            <a:extLst>
              <a:ext uri="{FF2B5EF4-FFF2-40B4-BE49-F238E27FC236}">
                <a16:creationId xmlns:a16="http://schemas.microsoft.com/office/drawing/2014/main" id="{4E38AD1F-CF13-448B-913C-C5EF55829AEA}"/>
              </a:ext>
            </a:extLst>
          </p:cNvPr>
          <p:cNvSpPr>
            <a:spLocks noGrp="1"/>
          </p:cNvSpPr>
          <p:nvPr>
            <p:ph type="body" sz="quarter" idx="22" hasCustomPrompt="1"/>
          </p:nvPr>
        </p:nvSpPr>
        <p:spPr>
          <a:xfrm>
            <a:off x="802305" y="1965334"/>
            <a:ext cx="468146" cy="468477"/>
          </a:xfrm>
          <a:prstGeom prst="rect">
            <a:avLst/>
          </a:prstGeom>
        </p:spPr>
        <p:txBody>
          <a:bodyPr anchor="ctr"/>
          <a:lstStyle>
            <a:lvl1pPr marL="0" indent="0" algn="ctr">
              <a:buNone/>
              <a:defRPr sz="2666">
                <a:solidFill>
                  <a:schemeClr val="bg1"/>
                </a:solidFill>
              </a:defRPr>
            </a:lvl1pPr>
          </a:lstStyle>
          <a:p>
            <a:pPr lvl="0"/>
            <a:r>
              <a:rPr lang="en-US"/>
              <a:t>1</a:t>
            </a:r>
          </a:p>
        </p:txBody>
      </p:sp>
      <p:sp>
        <p:nvSpPr>
          <p:cNvPr id="31" name="Text Placeholder 13">
            <a:extLst>
              <a:ext uri="{FF2B5EF4-FFF2-40B4-BE49-F238E27FC236}">
                <a16:creationId xmlns:a16="http://schemas.microsoft.com/office/drawing/2014/main" id="{C2C09C1A-4575-4620-A481-D9139618F1C0}"/>
              </a:ext>
            </a:extLst>
          </p:cNvPr>
          <p:cNvSpPr>
            <a:spLocks noGrp="1"/>
          </p:cNvSpPr>
          <p:nvPr>
            <p:ph type="body" sz="quarter" idx="23" hasCustomPrompt="1"/>
          </p:nvPr>
        </p:nvSpPr>
        <p:spPr>
          <a:xfrm>
            <a:off x="802305" y="3169899"/>
            <a:ext cx="468146" cy="468477"/>
          </a:xfrm>
          <a:prstGeom prst="rect">
            <a:avLst/>
          </a:prstGeom>
        </p:spPr>
        <p:txBody>
          <a:bodyPr anchor="ctr"/>
          <a:lstStyle>
            <a:lvl1pPr marL="0" indent="0" algn="ctr">
              <a:buNone/>
              <a:defRPr sz="2666">
                <a:solidFill>
                  <a:schemeClr val="bg1"/>
                </a:solidFill>
              </a:defRPr>
            </a:lvl1pPr>
          </a:lstStyle>
          <a:p>
            <a:pPr lvl="0"/>
            <a:r>
              <a:rPr lang="en-US"/>
              <a:t>2</a:t>
            </a:r>
          </a:p>
        </p:txBody>
      </p:sp>
      <p:sp>
        <p:nvSpPr>
          <p:cNvPr id="32" name="Text Placeholder 13">
            <a:extLst>
              <a:ext uri="{FF2B5EF4-FFF2-40B4-BE49-F238E27FC236}">
                <a16:creationId xmlns:a16="http://schemas.microsoft.com/office/drawing/2014/main" id="{9A1892F5-8F1A-448D-AC32-255199BB3BDC}"/>
              </a:ext>
            </a:extLst>
          </p:cNvPr>
          <p:cNvSpPr>
            <a:spLocks noGrp="1"/>
          </p:cNvSpPr>
          <p:nvPr>
            <p:ph type="body" sz="quarter" idx="24" hasCustomPrompt="1"/>
          </p:nvPr>
        </p:nvSpPr>
        <p:spPr>
          <a:xfrm>
            <a:off x="815414" y="4374464"/>
            <a:ext cx="468146" cy="468477"/>
          </a:xfrm>
          <a:prstGeom prst="rect">
            <a:avLst/>
          </a:prstGeom>
        </p:spPr>
        <p:txBody>
          <a:bodyPr anchor="ctr"/>
          <a:lstStyle>
            <a:lvl1pPr marL="0" indent="0" algn="ctr">
              <a:buNone/>
              <a:defRPr sz="2666">
                <a:solidFill>
                  <a:schemeClr val="bg1"/>
                </a:solidFill>
              </a:defRPr>
            </a:lvl1pPr>
          </a:lstStyle>
          <a:p>
            <a:pPr lvl="0"/>
            <a:r>
              <a:rPr lang="en-US"/>
              <a:t>3</a:t>
            </a:r>
          </a:p>
        </p:txBody>
      </p:sp>
      <p:sp>
        <p:nvSpPr>
          <p:cNvPr id="33" name="Text Placeholder 13">
            <a:extLst>
              <a:ext uri="{FF2B5EF4-FFF2-40B4-BE49-F238E27FC236}">
                <a16:creationId xmlns:a16="http://schemas.microsoft.com/office/drawing/2014/main" id="{887DB7F2-86D8-4231-B259-89721BF920A4}"/>
              </a:ext>
            </a:extLst>
          </p:cNvPr>
          <p:cNvSpPr>
            <a:spLocks noGrp="1"/>
          </p:cNvSpPr>
          <p:nvPr>
            <p:ph type="body" sz="quarter" idx="25" hasCustomPrompt="1"/>
          </p:nvPr>
        </p:nvSpPr>
        <p:spPr>
          <a:xfrm>
            <a:off x="815414" y="5567454"/>
            <a:ext cx="468146" cy="468477"/>
          </a:xfrm>
          <a:prstGeom prst="rect">
            <a:avLst/>
          </a:prstGeom>
        </p:spPr>
        <p:txBody>
          <a:bodyPr anchor="ctr"/>
          <a:lstStyle>
            <a:lvl1pPr marL="0" indent="0" algn="ctr">
              <a:buNone/>
              <a:defRPr sz="2666">
                <a:solidFill>
                  <a:schemeClr val="bg1"/>
                </a:solidFill>
              </a:defRPr>
            </a:lvl1pPr>
          </a:lstStyle>
          <a:p>
            <a:pPr lvl="0"/>
            <a:r>
              <a:rPr lang="en-US"/>
              <a:t>4</a:t>
            </a:r>
          </a:p>
        </p:txBody>
      </p:sp>
      <p:grpSp>
        <p:nvGrpSpPr>
          <p:cNvPr id="2" name="Group 1">
            <a:extLst>
              <a:ext uri="{FF2B5EF4-FFF2-40B4-BE49-F238E27FC236}">
                <a16:creationId xmlns:a16="http://schemas.microsoft.com/office/drawing/2014/main" id="{F69856E5-CCF4-4633-B253-DEF3ADB2C288}"/>
              </a:ext>
            </a:extLst>
          </p:cNvPr>
          <p:cNvGrpSpPr/>
          <p:nvPr userDrawn="1"/>
        </p:nvGrpSpPr>
        <p:grpSpPr>
          <a:xfrm>
            <a:off x="-10886" y="6368188"/>
            <a:ext cx="12213772" cy="554696"/>
            <a:chOff x="0" y="6303305"/>
            <a:chExt cx="12213772" cy="554696"/>
          </a:xfrm>
        </p:grpSpPr>
        <p:sp>
          <p:nvSpPr>
            <p:cNvPr id="7" name="Rectangle 6">
              <a:extLst>
                <a:ext uri="{FF2B5EF4-FFF2-40B4-BE49-F238E27FC236}">
                  <a16:creationId xmlns:a16="http://schemas.microsoft.com/office/drawing/2014/main" id="{D6040F73-DAC8-E70E-4C0F-E431E64B912A}"/>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sp>
          <p:nvSpPr>
            <p:cNvPr id="8" name="Rectangle 12">
              <a:extLst>
                <a:ext uri="{FF2B5EF4-FFF2-40B4-BE49-F238E27FC236}">
                  <a16:creationId xmlns:a16="http://schemas.microsoft.com/office/drawing/2014/main" id="{2A8672B7-3861-4D4C-0788-73D4BAD929F8}"/>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4F77D655-2058-ADEE-2793-002F8261FD9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0" name="Date Placeholder 3">
            <a:extLst>
              <a:ext uri="{FF2B5EF4-FFF2-40B4-BE49-F238E27FC236}">
                <a16:creationId xmlns:a16="http://schemas.microsoft.com/office/drawing/2014/main" id="{02510992-ECE6-1CB5-E812-C8E3EED158F8}"/>
              </a:ext>
            </a:extLst>
          </p:cNvPr>
          <p:cNvSpPr txBox="1"/>
          <p:nvPr userDrawn="1"/>
        </p:nvSpPr>
        <p:spPr>
          <a:xfrm>
            <a:off x="598714" y="6611257"/>
            <a:ext cx="2844800" cy="277907"/>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B9CC4-45DC-244C-8793-B9C95370924B}" type="datetime1">
              <a:rPr lang="en-US" smtClean="0"/>
              <a:t>3/17/26</a:t>
            </a:fld>
            <a:endParaRPr lang="en-US"/>
          </a:p>
        </p:txBody>
      </p:sp>
      <p:sp>
        <p:nvSpPr>
          <p:cNvPr id="11" name="Footer Placeholder 4">
            <a:extLst>
              <a:ext uri="{FF2B5EF4-FFF2-40B4-BE49-F238E27FC236}">
                <a16:creationId xmlns:a16="http://schemas.microsoft.com/office/drawing/2014/main" id="{25C0B6E1-02FB-9B06-0167-3ED4279D2230}"/>
              </a:ext>
            </a:extLst>
          </p:cNvPr>
          <p:cNvSpPr txBox="1"/>
          <p:nvPr userDrawn="1"/>
        </p:nvSpPr>
        <p:spPr>
          <a:xfrm>
            <a:off x="4082143" y="6609761"/>
            <a:ext cx="3628571" cy="279403"/>
          </a:xfrm>
          <a:prstGeom prst="rect">
            <a:avLst/>
          </a:prstGeom>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World Scout Bureau Inc.</a:t>
            </a:r>
          </a:p>
        </p:txBody>
      </p:sp>
      <p:sp>
        <p:nvSpPr>
          <p:cNvPr id="12" name="Slide Number Placeholder 5">
            <a:extLst>
              <a:ext uri="{FF2B5EF4-FFF2-40B4-BE49-F238E27FC236}">
                <a16:creationId xmlns:a16="http://schemas.microsoft.com/office/drawing/2014/main" id="{B0D6D3CE-B536-54E5-9470-69B14B580868}"/>
              </a:ext>
            </a:extLst>
          </p:cNvPr>
          <p:cNvSpPr txBox="1"/>
          <p:nvPr userDrawn="1"/>
        </p:nvSpPr>
        <p:spPr>
          <a:xfrm>
            <a:off x="9085943" y="6503890"/>
            <a:ext cx="2844800" cy="277907"/>
          </a:xfrm>
          <a:prstGeom prst="rect">
            <a:avLst/>
          </a:prstGeom>
        </p:spPr>
        <p:txBody>
          <a:bodyPr vert="horz" lIns="91440" tIns="45720" rIns="91440" bIns="45720" rtlCol="0" anchor="ctr"/>
          <a:lstStyle>
            <a:defPPr>
              <a:defRPr lang="en-US"/>
            </a:defPPr>
            <a:lvl1pPr marL="0" algn="r" defTabSz="1219170" rtl="0" eaLnBrk="1" latinLnBrk="0" hangingPunct="1">
              <a:defRPr sz="933"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702A45-47BF-984A-A12C-FE3DF6400CA5}" type="slidenum">
              <a:rPr lang="en-US" smtClean="0"/>
              <a:t>‹#›</a:t>
            </a:fld>
            <a:endParaRPr lang="en-US"/>
          </a:p>
        </p:txBody>
      </p:sp>
    </p:spTree>
    <p:extLst>
      <p:ext uri="{BB962C8B-B14F-4D97-AF65-F5344CB8AC3E}">
        <p14:creationId xmlns:p14="http://schemas.microsoft.com/office/powerpoint/2010/main" val="3526172855"/>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403" y="836712"/>
            <a:ext cx="10871200" cy="609600"/>
          </a:xfrm>
          <a:prstGeom prst="rect">
            <a:avLst/>
          </a:prstGeom>
        </p:spPr>
        <p:txBody>
          <a:bodyPr lIns="0" tIns="46800" rIns="0" bIns="46800" anchor="t"/>
          <a:lstStyle>
            <a:lvl1pPr>
              <a:lnSpc>
                <a:spcPct val="100000"/>
              </a:lnSpc>
              <a:spcAft>
                <a:spcPct val="0"/>
              </a:spcAft>
              <a:defRPr>
                <a:solidFill>
                  <a:schemeClr val="tx2"/>
                </a:solidFill>
              </a:defRPr>
            </a:lvl1pPr>
          </a:lstStyle>
          <a:p>
            <a:r>
              <a:rPr lang="en-GB"/>
              <a:t>Click to edit Master title style</a:t>
            </a:r>
            <a:endParaRPr/>
          </a:p>
        </p:txBody>
      </p:sp>
      <p:sp>
        <p:nvSpPr>
          <p:cNvPr id="3" name="Content Placeholder 2"/>
          <p:cNvSpPr>
            <a:spLocks noGrp="1"/>
          </p:cNvSpPr>
          <p:nvPr>
            <p:ph idx="1"/>
          </p:nvPr>
        </p:nvSpPr>
        <p:spPr>
          <a:xfrm>
            <a:off x="719403" y="1852712"/>
            <a:ext cx="10871200" cy="3688522"/>
          </a:xfrm>
          <a:prstGeom prst="rect">
            <a:avLst/>
          </a:prstGeom>
        </p:spPr>
        <p:txBody>
          <a:bodyPr lIns="0" tIns="0" rIns="0" bIns="0"/>
          <a:lstStyle>
            <a:lvl1pPr marL="0" indent="-239982">
              <a:lnSpc>
                <a:spcPts val="2933"/>
              </a:lnSpc>
              <a:spcBef>
                <a:spcPct val="0"/>
              </a:spcBef>
              <a:buClr>
                <a:schemeClr val="tx2"/>
              </a:buClr>
              <a:buSzPct val="120000"/>
              <a:buFont typeface="Arial"/>
              <a:buNone/>
              <a:defRPr sz="2133" b="0" baseline="0">
                <a:solidFill>
                  <a:schemeClr val="tx1"/>
                </a:solidFill>
              </a:defRPr>
            </a:lvl1pPr>
            <a:lvl2pPr marL="479964" indent="-239982">
              <a:lnSpc>
                <a:spcPts val="2933"/>
              </a:lnSpc>
              <a:spcBef>
                <a:spcPts val="400"/>
              </a:spcBef>
              <a:buClr>
                <a:schemeClr val="tx2"/>
              </a:buClr>
              <a:buSzPct val="120000"/>
              <a:buFont typeface="Arial"/>
              <a:buChar char="•"/>
              <a:defRPr/>
            </a:lvl2pPr>
            <a:lvl3pPr marL="959928" indent="-239982">
              <a:lnSpc>
                <a:spcPts val="2933"/>
              </a:lnSpc>
              <a:spcBef>
                <a:spcPts val="400"/>
              </a:spcBef>
              <a:buClr>
                <a:schemeClr val="accent3"/>
              </a:buClr>
              <a:buSzPct val="120000"/>
              <a:buFont typeface="Arial"/>
              <a:buChar char="•"/>
              <a:defRPr/>
            </a:lvl3pPr>
            <a:lvl4pPr marL="1439892" indent="-239982">
              <a:lnSpc>
                <a:spcPts val="2933"/>
              </a:lnSpc>
              <a:spcBef>
                <a:spcPts val="400"/>
              </a:spcBef>
              <a:buClr>
                <a:schemeClr val="accent2"/>
              </a:buClr>
              <a:buSzPct val="120000"/>
              <a:buFont typeface="Arial"/>
              <a:buChar char="•"/>
              <a:defRPr/>
            </a:lvl4pPr>
            <a:lvl5pPr marL="1919856" indent="-239982">
              <a:lnSpc>
                <a:spcPts val="2933"/>
              </a:lnSpc>
              <a:spcBef>
                <a:spcPts val="400"/>
              </a:spcBef>
              <a:buClr>
                <a:schemeClr val="accent1"/>
              </a:buClr>
              <a:buSzPct val="120000"/>
              <a:buFont typeface="Arial"/>
              <a:buChar char="•"/>
              <a:defRPr/>
            </a:lvl5pPr>
            <a:lvl6pPr>
              <a:buNone/>
              <a:defRPr/>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Tree>
    <p:extLst>
      <p:ext uri="{BB962C8B-B14F-4D97-AF65-F5344CB8AC3E}">
        <p14:creationId xmlns:p14="http://schemas.microsoft.com/office/powerpoint/2010/main" val="120734537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2_Infographi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017">
              <a:defRPr/>
            </a:pPr>
            <a:fld id="{ECBB9CC4-45DC-244C-8793-B9C95370924B}" type="datetime1">
              <a:rPr lang="en-US" sz="2400" smtClean="0">
                <a:solidFill>
                  <a:prstClr val="black"/>
                </a:solidFill>
              </a:rPr>
              <a:pPr defTabSz="1219017">
                <a:defRPr/>
              </a:pPr>
              <a:t>3/17/26</a:t>
            </a:fld>
            <a:endParaRPr lang="en-US" sz="2400">
              <a:solidFill>
                <a:prstClr val="black"/>
              </a:solidFill>
            </a:endParaRPr>
          </a:p>
        </p:txBody>
      </p:sp>
      <p:sp>
        <p:nvSpPr>
          <p:cNvPr id="5" name="Footer Placeholder 4"/>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6" name="Slide Number Placeholder 5"/>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pic>
        <p:nvPicPr>
          <p:cNvPr id="9" name="Picture 8">
            <a:extLst>
              <a:ext uri="{FF2B5EF4-FFF2-40B4-BE49-F238E27FC236}">
                <a16:creationId xmlns:a16="http://schemas.microsoft.com/office/drawing/2014/main" id="{9CCE2644-8589-47C9-AF08-734DBBCDF1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Text Placeholder 13">
            <a:extLst>
              <a:ext uri="{FF2B5EF4-FFF2-40B4-BE49-F238E27FC236}">
                <a16:creationId xmlns:a16="http://schemas.microsoft.com/office/drawing/2014/main" id="{220F7662-A19C-449D-8239-5B1D04978421}"/>
              </a:ext>
            </a:extLst>
          </p:cNvPr>
          <p:cNvSpPr>
            <a:spLocks noGrp="1"/>
          </p:cNvSpPr>
          <p:nvPr>
            <p:ph type="body" sz="quarter" idx="19" hasCustomPrompt="1"/>
          </p:nvPr>
        </p:nvSpPr>
        <p:spPr>
          <a:xfrm>
            <a:off x="3753939"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0" name="Text Placeholder 13">
            <a:extLst>
              <a:ext uri="{FF2B5EF4-FFF2-40B4-BE49-F238E27FC236}">
                <a16:creationId xmlns:a16="http://schemas.microsoft.com/office/drawing/2014/main" id="{1DF1A149-9BE4-465E-AF11-9CD21C8DA94E}"/>
              </a:ext>
            </a:extLst>
          </p:cNvPr>
          <p:cNvSpPr>
            <a:spLocks noGrp="1"/>
          </p:cNvSpPr>
          <p:nvPr>
            <p:ph type="body" sz="quarter" idx="20" hasCustomPrompt="1"/>
          </p:nvPr>
        </p:nvSpPr>
        <p:spPr>
          <a:xfrm>
            <a:off x="3454400"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1" name="Text Placeholder 13">
            <a:extLst>
              <a:ext uri="{FF2B5EF4-FFF2-40B4-BE49-F238E27FC236}">
                <a16:creationId xmlns:a16="http://schemas.microsoft.com/office/drawing/2014/main" id="{325AF146-49E0-4E0A-B89E-CEDA3B828853}"/>
              </a:ext>
            </a:extLst>
          </p:cNvPr>
          <p:cNvSpPr>
            <a:spLocks noGrp="1"/>
          </p:cNvSpPr>
          <p:nvPr>
            <p:ph type="body" sz="quarter" idx="21" hasCustomPrompt="1"/>
          </p:nvPr>
        </p:nvSpPr>
        <p:spPr>
          <a:xfrm>
            <a:off x="6773842"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2" name="Text Placeholder 13">
            <a:extLst>
              <a:ext uri="{FF2B5EF4-FFF2-40B4-BE49-F238E27FC236}">
                <a16:creationId xmlns:a16="http://schemas.microsoft.com/office/drawing/2014/main" id="{C110F7A6-3BE5-4F85-B5FB-44FBF56724F7}"/>
              </a:ext>
            </a:extLst>
          </p:cNvPr>
          <p:cNvSpPr>
            <a:spLocks noGrp="1"/>
          </p:cNvSpPr>
          <p:nvPr>
            <p:ph type="body" sz="quarter" idx="22" hasCustomPrompt="1"/>
          </p:nvPr>
        </p:nvSpPr>
        <p:spPr>
          <a:xfrm>
            <a:off x="6474304"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3" name="Text Placeholder 13">
            <a:extLst>
              <a:ext uri="{FF2B5EF4-FFF2-40B4-BE49-F238E27FC236}">
                <a16:creationId xmlns:a16="http://schemas.microsoft.com/office/drawing/2014/main" id="{C44710CF-D6A5-4DD8-9CFA-214B5CE257DE}"/>
              </a:ext>
            </a:extLst>
          </p:cNvPr>
          <p:cNvSpPr>
            <a:spLocks noGrp="1"/>
          </p:cNvSpPr>
          <p:nvPr>
            <p:ph type="body" sz="quarter" idx="23" hasCustomPrompt="1"/>
          </p:nvPr>
        </p:nvSpPr>
        <p:spPr>
          <a:xfrm>
            <a:off x="9706600"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4" name="Text Placeholder 13">
            <a:extLst>
              <a:ext uri="{FF2B5EF4-FFF2-40B4-BE49-F238E27FC236}">
                <a16:creationId xmlns:a16="http://schemas.microsoft.com/office/drawing/2014/main" id="{A56EDDAA-760F-47E4-9678-BB77DE05FB21}"/>
              </a:ext>
            </a:extLst>
          </p:cNvPr>
          <p:cNvSpPr>
            <a:spLocks noGrp="1"/>
          </p:cNvSpPr>
          <p:nvPr>
            <p:ph type="body" sz="quarter" idx="24" hasCustomPrompt="1"/>
          </p:nvPr>
        </p:nvSpPr>
        <p:spPr>
          <a:xfrm>
            <a:off x="9407061"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5" name="Text Placeholder 13">
            <a:extLst>
              <a:ext uri="{FF2B5EF4-FFF2-40B4-BE49-F238E27FC236}">
                <a16:creationId xmlns:a16="http://schemas.microsoft.com/office/drawing/2014/main" id="{5433821A-05F7-4051-941C-E8DD0E55BE7B}"/>
              </a:ext>
            </a:extLst>
          </p:cNvPr>
          <p:cNvSpPr>
            <a:spLocks noGrp="1"/>
          </p:cNvSpPr>
          <p:nvPr>
            <p:ph type="body" sz="quarter" idx="25" hasCustomPrompt="1"/>
          </p:nvPr>
        </p:nvSpPr>
        <p:spPr>
          <a:xfrm>
            <a:off x="777608" y="3621021"/>
            <a:ext cx="1728192" cy="719931"/>
          </a:xfrm>
          <a:prstGeom prst="rect">
            <a:avLst/>
          </a:prstGeom>
        </p:spPr>
        <p:txBody>
          <a:bodyPr anchor="ctr"/>
          <a:lstStyle>
            <a:lvl1pPr marL="0" indent="0" algn="ctr">
              <a:buNone/>
              <a:defRPr sz="1600">
                <a:solidFill>
                  <a:schemeClr val="tx1">
                    <a:lumMod val="65000"/>
                    <a:lumOff val="35000"/>
                  </a:schemeClr>
                </a:solidFill>
              </a:defRPr>
            </a:lvl1pPr>
          </a:lstStyle>
          <a:p>
            <a:pPr lvl="0"/>
            <a:r>
              <a:rPr lang="en-US"/>
              <a:t>Click to edit subtitle</a:t>
            </a:r>
          </a:p>
        </p:txBody>
      </p:sp>
      <p:sp>
        <p:nvSpPr>
          <p:cNvPr id="26" name="Text Placeholder 13">
            <a:extLst>
              <a:ext uri="{FF2B5EF4-FFF2-40B4-BE49-F238E27FC236}">
                <a16:creationId xmlns:a16="http://schemas.microsoft.com/office/drawing/2014/main" id="{6037FC17-603B-401A-9019-37AAC10B3660}"/>
              </a:ext>
            </a:extLst>
          </p:cNvPr>
          <p:cNvSpPr>
            <a:spLocks noGrp="1"/>
          </p:cNvSpPr>
          <p:nvPr>
            <p:ph type="body" sz="quarter" idx="26" hasCustomPrompt="1"/>
          </p:nvPr>
        </p:nvSpPr>
        <p:spPr>
          <a:xfrm>
            <a:off x="478069" y="4519580"/>
            <a:ext cx="2257558" cy="1693729"/>
          </a:xfrm>
          <a:prstGeom prst="rect">
            <a:avLst/>
          </a:prstGeom>
        </p:spPr>
        <p:txBody>
          <a:bodyPr anchor="t"/>
          <a:lstStyle>
            <a:lvl1pPr marL="0" indent="0" algn="ctr">
              <a:buNone/>
              <a:defRPr sz="1600" b="0">
                <a:solidFill>
                  <a:schemeClr val="tx1">
                    <a:lumMod val="65000"/>
                    <a:lumOff val="35000"/>
                  </a:schemeClr>
                </a:solidFill>
              </a:defRPr>
            </a:lvl1pPr>
          </a:lstStyle>
          <a:p>
            <a:pPr lvl="0"/>
            <a:r>
              <a:rPr lang="en-US"/>
              <a:t>Click to edit subtitle</a:t>
            </a:r>
          </a:p>
        </p:txBody>
      </p:sp>
      <p:sp>
        <p:nvSpPr>
          <p:cNvPr id="27" name="Text Placeholder 13">
            <a:extLst>
              <a:ext uri="{FF2B5EF4-FFF2-40B4-BE49-F238E27FC236}">
                <a16:creationId xmlns:a16="http://schemas.microsoft.com/office/drawing/2014/main" id="{0203B476-1F52-48FB-AD04-EAE88F64B07F}"/>
              </a:ext>
            </a:extLst>
          </p:cNvPr>
          <p:cNvSpPr>
            <a:spLocks noGrp="1"/>
          </p:cNvSpPr>
          <p:nvPr>
            <p:ph type="body" sz="quarter" idx="17" hasCustomPrompt="1"/>
          </p:nvPr>
        </p:nvSpPr>
        <p:spPr>
          <a:xfrm>
            <a:off x="609600" y="1076888"/>
            <a:ext cx="4572000" cy="719931"/>
          </a:xfrm>
          <a:prstGeom prst="rect">
            <a:avLst/>
          </a:prstGeom>
        </p:spPr>
        <p:txBody>
          <a:bodyPr/>
          <a:lstStyle>
            <a:lvl1pPr marL="0" indent="0">
              <a:buNone/>
              <a:defRPr sz="3200">
                <a:solidFill>
                  <a:srgbClr val="4E0E8C"/>
                </a:solidFill>
              </a:defRPr>
            </a:lvl1pPr>
          </a:lstStyle>
          <a:p>
            <a:pPr lvl="0"/>
            <a:r>
              <a:rPr lang="en-US"/>
              <a:t>Click to edit title</a:t>
            </a:r>
          </a:p>
        </p:txBody>
      </p:sp>
      <p:sp>
        <p:nvSpPr>
          <p:cNvPr id="11" name="Picture Placeholder 10">
            <a:extLst>
              <a:ext uri="{FF2B5EF4-FFF2-40B4-BE49-F238E27FC236}">
                <a16:creationId xmlns:a16="http://schemas.microsoft.com/office/drawing/2014/main" id="{0F7333B4-9AAA-4859-BE30-47079D5845F2}"/>
              </a:ext>
            </a:extLst>
          </p:cNvPr>
          <p:cNvSpPr>
            <a:spLocks noGrp="1"/>
          </p:cNvSpPr>
          <p:nvPr>
            <p:ph type="pic" sz="quarter" idx="27" hasCustomPrompt="1"/>
          </p:nvPr>
        </p:nvSpPr>
        <p:spPr>
          <a:xfrm>
            <a:off x="776818" y="1989667"/>
            <a:ext cx="1729316" cy="1727200"/>
          </a:xfrm>
          <a:prstGeom prst="rect">
            <a:avLst/>
          </a:prstGeom>
        </p:spPr>
        <p:txBody>
          <a:bodyPr/>
          <a:lstStyle>
            <a:lvl1pPr marL="0" indent="0">
              <a:buNone/>
              <a:defRPr sz="1600"/>
            </a:lvl1pPr>
          </a:lstStyle>
          <a:p>
            <a:r>
              <a:rPr lang="en-US"/>
              <a:t>Click to insert picture</a:t>
            </a:r>
          </a:p>
        </p:txBody>
      </p:sp>
      <p:sp>
        <p:nvSpPr>
          <p:cNvPr id="30" name="Picture Placeholder 10">
            <a:extLst>
              <a:ext uri="{FF2B5EF4-FFF2-40B4-BE49-F238E27FC236}">
                <a16:creationId xmlns:a16="http://schemas.microsoft.com/office/drawing/2014/main" id="{33E55FDE-E1CB-48B0-B2F9-638AB1F4F13F}"/>
              </a:ext>
            </a:extLst>
          </p:cNvPr>
          <p:cNvSpPr>
            <a:spLocks noGrp="1"/>
          </p:cNvSpPr>
          <p:nvPr>
            <p:ph type="pic" sz="quarter" idx="28" hasCustomPrompt="1"/>
          </p:nvPr>
        </p:nvSpPr>
        <p:spPr>
          <a:xfrm>
            <a:off x="3764402" y="1988840"/>
            <a:ext cx="1729316" cy="1727200"/>
          </a:xfrm>
          <a:prstGeom prst="rect">
            <a:avLst/>
          </a:prstGeom>
        </p:spPr>
        <p:txBody>
          <a:bodyPr/>
          <a:lstStyle>
            <a:lvl1pPr marL="0" indent="0">
              <a:buNone/>
              <a:defRPr sz="1600"/>
            </a:lvl1pPr>
          </a:lstStyle>
          <a:p>
            <a:r>
              <a:rPr lang="en-US"/>
              <a:t>Click to insert picture</a:t>
            </a:r>
          </a:p>
        </p:txBody>
      </p:sp>
      <p:sp>
        <p:nvSpPr>
          <p:cNvPr id="31" name="Picture Placeholder 10">
            <a:extLst>
              <a:ext uri="{FF2B5EF4-FFF2-40B4-BE49-F238E27FC236}">
                <a16:creationId xmlns:a16="http://schemas.microsoft.com/office/drawing/2014/main" id="{4AF2FC06-B13E-46DA-8255-D1BFA6E3B1CB}"/>
              </a:ext>
            </a:extLst>
          </p:cNvPr>
          <p:cNvSpPr>
            <a:spLocks noGrp="1"/>
          </p:cNvSpPr>
          <p:nvPr>
            <p:ph type="pic" sz="quarter" idx="29" hasCustomPrompt="1"/>
          </p:nvPr>
        </p:nvSpPr>
        <p:spPr>
          <a:xfrm>
            <a:off x="6766951" y="1988840"/>
            <a:ext cx="1729316" cy="1727200"/>
          </a:xfrm>
          <a:prstGeom prst="rect">
            <a:avLst/>
          </a:prstGeom>
        </p:spPr>
        <p:txBody>
          <a:bodyPr/>
          <a:lstStyle>
            <a:lvl1pPr marL="0" indent="0">
              <a:buNone/>
              <a:defRPr sz="1600"/>
            </a:lvl1pPr>
          </a:lstStyle>
          <a:p>
            <a:r>
              <a:rPr lang="en-US"/>
              <a:t>Click to insert picture</a:t>
            </a:r>
          </a:p>
        </p:txBody>
      </p:sp>
      <p:sp>
        <p:nvSpPr>
          <p:cNvPr id="32" name="Picture Placeholder 10">
            <a:extLst>
              <a:ext uri="{FF2B5EF4-FFF2-40B4-BE49-F238E27FC236}">
                <a16:creationId xmlns:a16="http://schemas.microsoft.com/office/drawing/2014/main" id="{17538EBA-41F8-48A2-A6CA-106EE029DFA8}"/>
              </a:ext>
            </a:extLst>
          </p:cNvPr>
          <p:cNvSpPr>
            <a:spLocks noGrp="1"/>
          </p:cNvSpPr>
          <p:nvPr>
            <p:ph type="pic" sz="quarter" idx="30" hasCustomPrompt="1"/>
          </p:nvPr>
        </p:nvSpPr>
        <p:spPr>
          <a:xfrm>
            <a:off x="9717063" y="1988840"/>
            <a:ext cx="1729316" cy="1727200"/>
          </a:xfrm>
          <a:prstGeom prst="rect">
            <a:avLst/>
          </a:prstGeom>
        </p:spPr>
        <p:txBody>
          <a:bodyPr/>
          <a:lstStyle>
            <a:lvl1pPr marL="0" indent="0">
              <a:buNone/>
              <a:defRPr sz="1600"/>
            </a:lvl1pPr>
          </a:lstStyle>
          <a:p>
            <a:r>
              <a:rPr lang="en-US"/>
              <a:t>Click to insert picture</a:t>
            </a:r>
          </a:p>
        </p:txBody>
      </p:sp>
    </p:spTree>
    <p:extLst>
      <p:ext uri="{BB962C8B-B14F-4D97-AF65-F5344CB8AC3E}">
        <p14:creationId xmlns:p14="http://schemas.microsoft.com/office/powerpoint/2010/main" val="12309829"/>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836712"/>
            <a:ext cx="10871200" cy="864096"/>
          </a:xfrm>
          <a:prstGeom prst="rect">
            <a:avLst/>
          </a:prstGeom>
        </p:spPr>
        <p:txBody>
          <a:bodyPr lIns="0" tIns="46800" rIns="0" bIns="46800" anchor="t"/>
          <a:lstStyle>
            <a:lvl1pPr>
              <a:lnSpc>
                <a:spcPct val="100000"/>
              </a:lnSpc>
              <a:spcAft>
                <a:spcPct val="0"/>
              </a:spcAft>
              <a:defRPr baseline="0">
                <a:solidFill>
                  <a:schemeClr val="tx2"/>
                </a:solidFill>
              </a:defRPr>
            </a:lvl1pPr>
          </a:lstStyle>
          <a:p>
            <a:r>
              <a:rPr lang="ja-JP" altLang="en-US"/>
              <a:t>マスター タイトルの書式設定</a:t>
            </a:r>
            <a:endParaRPr/>
          </a:p>
        </p:txBody>
      </p:sp>
      <p:sp>
        <p:nvSpPr>
          <p:cNvPr id="9" name="Content Placeholder 2"/>
          <p:cNvSpPr>
            <a:spLocks noGrp="1"/>
          </p:cNvSpPr>
          <p:nvPr>
            <p:ph idx="1" hasCustomPrompt="1"/>
          </p:nvPr>
        </p:nvSpPr>
        <p:spPr>
          <a:xfrm>
            <a:off x="711200" y="2276872"/>
            <a:ext cx="5181600" cy="3264363"/>
          </a:xfrm>
          <a:prstGeom prst="rect">
            <a:avLst/>
          </a:prstGeom>
        </p:spPr>
        <p:txBody>
          <a:bodyPr lIns="0" tIns="0" rIns="0" bIns="0"/>
          <a:lstStyle>
            <a:lvl1pPr marL="0" indent="-239982">
              <a:lnSpc>
                <a:spcPts val="2933"/>
              </a:lnSpc>
              <a:spcBef>
                <a:spcPct val="0"/>
              </a:spcBef>
              <a:buClr>
                <a:schemeClr val="tx2"/>
              </a:buClr>
              <a:buSzPct val="120000"/>
              <a:buFont typeface="Arial"/>
              <a:buNone/>
              <a:defRPr sz="2133" b="0" baseline="0">
                <a:solidFill>
                  <a:schemeClr val="tx1"/>
                </a:solidFill>
              </a:defRPr>
            </a:lvl1pPr>
            <a:lvl2pPr marL="479964" indent="-239982">
              <a:lnSpc>
                <a:spcPts val="2933"/>
              </a:lnSpc>
              <a:spcBef>
                <a:spcPts val="400"/>
              </a:spcBef>
              <a:buClr>
                <a:schemeClr val="tx2"/>
              </a:buClr>
              <a:buSzPct val="120000"/>
              <a:buFont typeface="Arial"/>
              <a:buChar char="•"/>
              <a:defRPr/>
            </a:lvl2pPr>
            <a:lvl3pPr marL="959928" indent="-239982">
              <a:lnSpc>
                <a:spcPts val="2933"/>
              </a:lnSpc>
              <a:spcBef>
                <a:spcPts val="400"/>
              </a:spcBef>
              <a:buClr>
                <a:schemeClr val="accent3"/>
              </a:buClr>
              <a:buSzPct val="120000"/>
              <a:buFont typeface="Arial"/>
              <a:buChar char="•"/>
              <a:defRPr/>
            </a:lvl3pPr>
            <a:lvl4pPr marL="1439892" indent="-239982">
              <a:lnSpc>
                <a:spcPts val="2933"/>
              </a:lnSpc>
              <a:spcBef>
                <a:spcPts val="400"/>
              </a:spcBef>
              <a:buClr>
                <a:schemeClr val="accent2"/>
              </a:buClr>
              <a:buSzPct val="120000"/>
              <a:buFont typeface="Arial"/>
              <a:buChar char="•"/>
              <a:defRPr/>
            </a:lvl4pPr>
            <a:lvl5pPr marL="1919856" indent="-239982">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
        <p:nvSpPr>
          <p:cNvPr id="10" name="Content Placeholder 2"/>
          <p:cNvSpPr>
            <a:spLocks noGrp="1"/>
          </p:cNvSpPr>
          <p:nvPr>
            <p:ph idx="13" hasCustomPrompt="1"/>
          </p:nvPr>
        </p:nvSpPr>
        <p:spPr>
          <a:xfrm>
            <a:off x="6400800" y="2301886"/>
            <a:ext cx="5181600" cy="3239348"/>
          </a:xfrm>
          <a:prstGeom prst="rect">
            <a:avLst/>
          </a:prstGeom>
        </p:spPr>
        <p:txBody>
          <a:bodyPr lIns="0" tIns="0" rIns="0" bIns="0"/>
          <a:lstStyle>
            <a:lvl1pPr marL="0" indent="-239982">
              <a:lnSpc>
                <a:spcPts val="2933"/>
              </a:lnSpc>
              <a:spcBef>
                <a:spcPct val="0"/>
              </a:spcBef>
              <a:buClr>
                <a:schemeClr val="tx2"/>
              </a:buClr>
              <a:buSzPct val="120000"/>
              <a:buFont typeface="Arial"/>
              <a:buNone/>
              <a:defRPr sz="2133" b="0" baseline="0">
                <a:solidFill>
                  <a:schemeClr val="tx1"/>
                </a:solidFill>
              </a:defRPr>
            </a:lvl1pPr>
            <a:lvl2pPr marL="479964" indent="-239982">
              <a:lnSpc>
                <a:spcPts val="2933"/>
              </a:lnSpc>
              <a:spcBef>
                <a:spcPts val="400"/>
              </a:spcBef>
              <a:buClr>
                <a:schemeClr val="tx2"/>
              </a:buClr>
              <a:buSzPct val="120000"/>
              <a:buFont typeface="Arial"/>
              <a:buChar char="•"/>
              <a:defRPr/>
            </a:lvl2pPr>
            <a:lvl3pPr marL="959928" indent="-239982">
              <a:lnSpc>
                <a:spcPts val="2933"/>
              </a:lnSpc>
              <a:spcBef>
                <a:spcPts val="400"/>
              </a:spcBef>
              <a:buClr>
                <a:schemeClr val="accent3"/>
              </a:buClr>
              <a:buSzPct val="120000"/>
              <a:buFont typeface="Arial"/>
              <a:buChar char="•"/>
              <a:defRPr/>
            </a:lvl3pPr>
            <a:lvl4pPr marL="1439892" indent="-239982">
              <a:lnSpc>
                <a:spcPts val="2933"/>
              </a:lnSpc>
              <a:spcBef>
                <a:spcPts val="400"/>
              </a:spcBef>
              <a:buClr>
                <a:schemeClr val="accent2"/>
              </a:buClr>
              <a:buSzPct val="120000"/>
              <a:buFont typeface="Arial"/>
              <a:buChar char="•"/>
              <a:defRPr/>
            </a:lvl4pPr>
            <a:lvl5pPr marL="1919856" indent="-239982">
              <a:lnSpc>
                <a:spcPts val="2933"/>
              </a:lnSpc>
              <a:spcBef>
                <a:spcPts val="400"/>
              </a:spcBef>
              <a:buClr>
                <a:schemeClr val="accent1"/>
              </a:buClr>
              <a:buSzPct val="120000"/>
              <a:buFont typeface="Arial"/>
              <a:buChar char="•"/>
              <a:defRPr/>
            </a:lvl5pPr>
            <a:lvl6pPr>
              <a:buNone/>
              <a:defRPr/>
            </a:lvl6pPr>
          </a:lstStyle>
          <a:p>
            <a:pPr lvl="0"/>
            <a:r>
              <a:rPr lang="fr-CH"/>
              <a:t>Click to edit Master text style </a:t>
            </a:r>
          </a:p>
          <a:p>
            <a:pPr lvl="1"/>
            <a:r>
              <a:rPr lang="fr-CH"/>
              <a:t>Second level</a:t>
            </a:r>
          </a:p>
          <a:p>
            <a:pPr lvl="2"/>
            <a:r>
              <a:rPr lang="fr-CH"/>
              <a:t>Third level</a:t>
            </a:r>
          </a:p>
          <a:p>
            <a:pPr lvl="3"/>
            <a:r>
              <a:rPr lang="fr-CH"/>
              <a:t>Fourth level</a:t>
            </a:r>
          </a:p>
          <a:p>
            <a:pPr lvl="4"/>
            <a:r>
              <a:rPr lang="fr-CH"/>
              <a:t>Fifth level</a:t>
            </a:r>
            <a:endParaRPr/>
          </a:p>
        </p:txBody>
      </p:sp>
    </p:spTree>
    <p:extLst>
      <p:ext uri="{BB962C8B-B14F-4D97-AF65-F5344CB8AC3E}">
        <p14:creationId xmlns:p14="http://schemas.microsoft.com/office/powerpoint/2010/main" val="39177834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6_Mock Up_Laptopsma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EC87AB-A9BF-4857-AD13-6139222402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02503" y="1508787"/>
            <a:ext cx="7973540" cy="4485117"/>
          </a:xfrm>
          <a:prstGeom prst="rect">
            <a:avLst/>
          </a:prstGeom>
        </p:spPr>
      </p:pic>
      <p:sp>
        <p:nvSpPr>
          <p:cNvPr id="4" name="Date Placeholder 3"/>
          <p:cNvSpPr>
            <a:spLocks noGrp="1"/>
          </p:cNvSpPr>
          <p:nvPr>
            <p:ph type="dt" sz="half" idx="10"/>
          </p:nvPr>
        </p:nvSpPr>
        <p:spPr/>
        <p:txBody>
          <a:bodyPr/>
          <a:lstStyle/>
          <a:p>
            <a:pPr defTabSz="1219017">
              <a:defRPr/>
            </a:pPr>
            <a:fld id="{ECBB9CC4-45DC-244C-8793-B9C95370924B}" type="datetime1">
              <a:rPr lang="en-US" sz="2400" smtClean="0">
                <a:solidFill>
                  <a:prstClr val="black"/>
                </a:solidFill>
              </a:rPr>
              <a:pPr defTabSz="1219017">
                <a:defRPr/>
              </a:pPr>
              <a:t>3/17/26</a:t>
            </a:fld>
            <a:endParaRPr lang="en-US" sz="2400">
              <a:solidFill>
                <a:prstClr val="black"/>
              </a:solidFill>
            </a:endParaRPr>
          </a:p>
        </p:txBody>
      </p:sp>
      <p:sp>
        <p:nvSpPr>
          <p:cNvPr id="5" name="Footer Placeholder 4"/>
          <p:cNvSpPr>
            <a:spLocks noGrp="1"/>
          </p:cNvSpPr>
          <p:nvPr>
            <p:ph type="ftr" sz="quarter" idx="11"/>
          </p:nvPr>
        </p:nvSpPr>
        <p:spPr/>
        <p:txBody>
          <a:bodyPr/>
          <a:lstStyle/>
          <a:p>
            <a:pPr defTabSz="1219017">
              <a:defRPr/>
            </a:pPr>
            <a:r>
              <a:rPr lang="en-US" sz="2400">
                <a:solidFill>
                  <a:prstClr val="black"/>
                </a:solidFill>
              </a:rPr>
              <a:t>© World Scout Bureau Inc.</a:t>
            </a:r>
          </a:p>
        </p:txBody>
      </p:sp>
      <p:sp>
        <p:nvSpPr>
          <p:cNvPr id="6" name="Slide Number Placeholder 5"/>
          <p:cNvSpPr>
            <a:spLocks noGrp="1"/>
          </p:cNvSpPr>
          <p:nvPr>
            <p:ph type="sldNum" sz="quarter" idx="12"/>
          </p:nvPr>
        </p:nvSpPr>
        <p:spPr/>
        <p:txBody>
          <a:bodyPr/>
          <a:lstStyle/>
          <a:p>
            <a:pPr defTabSz="1219017">
              <a:defRPr/>
            </a:pPr>
            <a:fld id="{5F702A45-47BF-984A-A12C-FE3DF6400CA5}" type="slidenum">
              <a:rPr lang="en-US" sz="2400" smtClean="0">
                <a:solidFill>
                  <a:prstClr val="black"/>
                </a:solidFill>
              </a:rPr>
              <a:pPr defTabSz="1219017">
                <a:defRPr/>
              </a:pPr>
              <a:t>‹#›</a:t>
            </a:fld>
            <a:endParaRPr lang="en-US" sz="2400">
              <a:solidFill>
                <a:prstClr val="black"/>
              </a:solidFill>
            </a:endParaRPr>
          </a:p>
        </p:txBody>
      </p:sp>
      <p:sp>
        <p:nvSpPr>
          <p:cNvPr id="10" name="Picture Placeholder 9">
            <a:extLst>
              <a:ext uri="{FF2B5EF4-FFF2-40B4-BE49-F238E27FC236}">
                <a16:creationId xmlns:a16="http://schemas.microsoft.com/office/drawing/2014/main" id="{BF05FC50-5590-4FC5-8DCA-6EF9F1179E07}"/>
              </a:ext>
            </a:extLst>
          </p:cNvPr>
          <p:cNvSpPr>
            <a:spLocks noGrp="1"/>
          </p:cNvSpPr>
          <p:nvPr>
            <p:ph type="pic" sz="quarter" idx="13" hasCustomPrompt="1"/>
          </p:nvPr>
        </p:nvSpPr>
        <p:spPr>
          <a:xfrm>
            <a:off x="6480043" y="2372883"/>
            <a:ext cx="4312518" cy="2482616"/>
          </a:xfrm>
          <a:prstGeom prst="rect">
            <a:avLst/>
          </a:prstGeom>
        </p:spPr>
        <p:txBody>
          <a:bodyPr/>
          <a:lstStyle>
            <a:lvl1pPr>
              <a:defRPr/>
            </a:lvl1pPr>
          </a:lstStyle>
          <a:p>
            <a:r>
              <a:rPr lang="en-US"/>
              <a:t>Click image to insert picture</a:t>
            </a:r>
          </a:p>
        </p:txBody>
      </p:sp>
      <p:sp>
        <p:nvSpPr>
          <p:cNvPr id="7" name="Text Placeholder 2">
            <a:extLst>
              <a:ext uri="{FF2B5EF4-FFF2-40B4-BE49-F238E27FC236}">
                <a16:creationId xmlns:a16="http://schemas.microsoft.com/office/drawing/2014/main" id="{7689FFCD-F4E2-4FB4-82DE-2C93F1606B9F}"/>
              </a:ext>
            </a:extLst>
          </p:cNvPr>
          <p:cNvSpPr>
            <a:spLocks noGrp="1"/>
          </p:cNvSpPr>
          <p:nvPr>
            <p:ph type="body" idx="14" hasCustomPrompt="1"/>
          </p:nvPr>
        </p:nvSpPr>
        <p:spPr>
          <a:xfrm>
            <a:off x="895310" y="1559222"/>
            <a:ext cx="3743887" cy="554695"/>
          </a:xfrm>
          <a:prstGeom prst="rect">
            <a:avLst/>
          </a:prstGeom>
        </p:spPr>
        <p:txBody>
          <a:bodyPr vert="horz" lIns="91440" tIns="45720" rIns="91440" bIns="45720" rtlCol="0">
            <a:noAutofit/>
          </a:bodyPr>
          <a:lstStyle>
            <a:lvl1pPr marL="0" indent="0" algn="l" defTabSz="1219109" rtl="0" eaLnBrk="1" latinLnBrk="0" hangingPunct="1">
              <a:spcBef>
                <a:spcPct val="0"/>
              </a:spcBef>
              <a:buSzPct val="80000"/>
              <a:buFont typeface="Wingdings" pitchFamily="2" charset="2"/>
              <a:buNone/>
              <a:defRPr sz="2400" b="1" kern="1200">
                <a:solidFill>
                  <a:srgbClr val="4E0E8C"/>
                </a:solidFill>
                <a:effectLst/>
                <a:latin typeface="+mn-lt"/>
                <a:ea typeface="+mn-ea"/>
                <a:cs typeface="+mn-cs"/>
              </a:defRPr>
            </a:lvl1pPr>
            <a:lvl2pPr marL="609554" indent="0">
              <a:buNone/>
              <a:defRPr sz="2400">
                <a:solidFill>
                  <a:schemeClr val="tx1">
                    <a:tint val="75000"/>
                  </a:schemeClr>
                </a:solidFill>
              </a:defRPr>
            </a:lvl2pPr>
            <a:lvl3pPr marL="1219109" indent="0">
              <a:buNone/>
              <a:defRPr sz="2133">
                <a:solidFill>
                  <a:schemeClr val="tx1">
                    <a:tint val="75000"/>
                  </a:schemeClr>
                </a:solidFill>
              </a:defRPr>
            </a:lvl3pPr>
            <a:lvl4pPr marL="1828663" indent="0">
              <a:buNone/>
              <a:defRPr sz="1867">
                <a:solidFill>
                  <a:schemeClr val="tx1">
                    <a:tint val="75000"/>
                  </a:schemeClr>
                </a:solidFill>
              </a:defRPr>
            </a:lvl4pPr>
            <a:lvl5pPr marL="2438217" indent="0">
              <a:buNone/>
              <a:defRPr sz="1867">
                <a:solidFill>
                  <a:schemeClr val="tx1">
                    <a:tint val="75000"/>
                  </a:schemeClr>
                </a:solidFill>
              </a:defRPr>
            </a:lvl5pPr>
            <a:lvl6pPr marL="3047771" indent="0">
              <a:buNone/>
              <a:defRPr sz="1867">
                <a:solidFill>
                  <a:schemeClr val="tx1">
                    <a:tint val="75000"/>
                  </a:schemeClr>
                </a:solidFill>
              </a:defRPr>
            </a:lvl6pPr>
            <a:lvl7pPr marL="3657325" indent="0">
              <a:buNone/>
              <a:defRPr sz="1867">
                <a:solidFill>
                  <a:schemeClr val="tx1">
                    <a:tint val="75000"/>
                  </a:schemeClr>
                </a:solidFill>
              </a:defRPr>
            </a:lvl7pPr>
            <a:lvl8pPr marL="4266880" indent="0">
              <a:buNone/>
              <a:defRPr sz="1867">
                <a:solidFill>
                  <a:schemeClr val="tx1">
                    <a:tint val="75000"/>
                  </a:schemeClr>
                </a:solidFill>
              </a:defRPr>
            </a:lvl8pPr>
            <a:lvl9pPr marL="4876434" indent="0">
              <a:buNone/>
              <a:defRPr sz="1867">
                <a:solidFill>
                  <a:schemeClr val="tx1">
                    <a:tint val="75000"/>
                  </a:schemeClr>
                </a:solidFill>
              </a:defRPr>
            </a:lvl9pPr>
          </a:lstStyle>
          <a:p>
            <a:pPr lvl="0"/>
            <a:r>
              <a:rPr lang="fr-CH"/>
              <a:t>Click to edit Title</a:t>
            </a:r>
          </a:p>
        </p:txBody>
      </p:sp>
      <p:sp>
        <p:nvSpPr>
          <p:cNvPr id="8" name="Text Placeholder 2">
            <a:extLst>
              <a:ext uri="{FF2B5EF4-FFF2-40B4-BE49-F238E27FC236}">
                <a16:creationId xmlns:a16="http://schemas.microsoft.com/office/drawing/2014/main" id="{2FFF433D-A0FD-4BD4-9959-7ED4C1F3FEC1}"/>
              </a:ext>
            </a:extLst>
          </p:cNvPr>
          <p:cNvSpPr>
            <a:spLocks noGrp="1"/>
          </p:cNvSpPr>
          <p:nvPr>
            <p:ph type="body" idx="15" hasCustomPrompt="1"/>
          </p:nvPr>
        </p:nvSpPr>
        <p:spPr>
          <a:xfrm>
            <a:off x="906791" y="2157298"/>
            <a:ext cx="3743887" cy="3942344"/>
          </a:xfrm>
          <a:prstGeom prst="rect">
            <a:avLst/>
          </a:prstGeom>
        </p:spPr>
        <p:txBody>
          <a:bodyPr vert="horz" lIns="91440" tIns="45720" rIns="91440" bIns="45720" rtlCol="0">
            <a:noAutofit/>
          </a:bodyPr>
          <a:lstStyle>
            <a:lvl1pPr marL="0" indent="0" algn="l" defTabSz="1219109" rtl="0" eaLnBrk="1" latinLnBrk="0" hangingPunct="1">
              <a:spcBef>
                <a:spcPct val="0"/>
              </a:spcBef>
              <a:buSzPct val="80000"/>
              <a:buFont typeface="Wingdings" pitchFamily="2" charset="2"/>
              <a:buNone/>
              <a:defRPr sz="1867" b="0" kern="1200">
                <a:solidFill>
                  <a:srgbClr val="4E0E8C"/>
                </a:solidFill>
                <a:effectLst/>
                <a:latin typeface="+mn-lt"/>
                <a:ea typeface="+mn-ea"/>
                <a:cs typeface="+mn-cs"/>
              </a:defRPr>
            </a:lvl1pPr>
            <a:lvl2pPr marL="609554" indent="0">
              <a:buNone/>
              <a:defRPr sz="2400">
                <a:solidFill>
                  <a:schemeClr val="tx1">
                    <a:tint val="75000"/>
                  </a:schemeClr>
                </a:solidFill>
              </a:defRPr>
            </a:lvl2pPr>
            <a:lvl3pPr marL="1219109" indent="0">
              <a:buNone/>
              <a:defRPr sz="2133">
                <a:solidFill>
                  <a:schemeClr val="tx1">
                    <a:tint val="75000"/>
                  </a:schemeClr>
                </a:solidFill>
              </a:defRPr>
            </a:lvl3pPr>
            <a:lvl4pPr marL="1828663" indent="0">
              <a:buNone/>
              <a:defRPr sz="1867">
                <a:solidFill>
                  <a:schemeClr val="tx1">
                    <a:tint val="75000"/>
                  </a:schemeClr>
                </a:solidFill>
              </a:defRPr>
            </a:lvl4pPr>
            <a:lvl5pPr marL="2438217" indent="0">
              <a:buNone/>
              <a:defRPr sz="1867">
                <a:solidFill>
                  <a:schemeClr val="tx1">
                    <a:tint val="75000"/>
                  </a:schemeClr>
                </a:solidFill>
              </a:defRPr>
            </a:lvl5pPr>
            <a:lvl6pPr marL="3047771" indent="0">
              <a:buNone/>
              <a:defRPr sz="1867">
                <a:solidFill>
                  <a:schemeClr val="tx1">
                    <a:tint val="75000"/>
                  </a:schemeClr>
                </a:solidFill>
              </a:defRPr>
            </a:lvl6pPr>
            <a:lvl7pPr marL="3657325" indent="0">
              <a:buNone/>
              <a:defRPr sz="1867">
                <a:solidFill>
                  <a:schemeClr val="tx1">
                    <a:tint val="75000"/>
                  </a:schemeClr>
                </a:solidFill>
              </a:defRPr>
            </a:lvl7pPr>
            <a:lvl8pPr marL="4266880" indent="0">
              <a:buNone/>
              <a:defRPr sz="1867">
                <a:solidFill>
                  <a:schemeClr val="tx1">
                    <a:tint val="75000"/>
                  </a:schemeClr>
                </a:solidFill>
              </a:defRPr>
            </a:lvl8pPr>
            <a:lvl9pPr marL="4876434" indent="0">
              <a:buNone/>
              <a:defRPr sz="1867">
                <a:solidFill>
                  <a:schemeClr val="tx1">
                    <a:tint val="75000"/>
                  </a:schemeClr>
                </a:solidFill>
              </a:defRPr>
            </a:lvl9pPr>
          </a:lstStyle>
          <a:p>
            <a:pPr lvl="0"/>
            <a:r>
              <a:rPr lang="fr-CH"/>
              <a:t>Click to edit Title</a:t>
            </a:r>
          </a:p>
        </p:txBody>
      </p:sp>
    </p:spTree>
    <p:extLst>
      <p:ext uri="{BB962C8B-B14F-4D97-AF65-F5344CB8AC3E}">
        <p14:creationId xmlns:p14="http://schemas.microsoft.com/office/powerpoint/2010/main" val="2338005054"/>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017">
              <a:defRPr/>
            </a:pPr>
            <a:fld id="{A824FA21-D9AC-4EDC-8CCB-9D6173017815}" type="slidenum">
              <a:rPr lang="en-GB" sz="2400" smtClean="0">
                <a:solidFill>
                  <a:prstClr val="white"/>
                </a:solidFill>
              </a:rPr>
              <a:pPr defTabSz="1219017">
                <a:defRPr/>
              </a:pPr>
              <a:t>‹#›</a:t>
            </a:fld>
            <a:r>
              <a:rPr lang="en-GB" sz="2400">
                <a:solidFill>
                  <a:prstClr val="white"/>
                </a:solidFill>
              </a:rPr>
              <a:t>	</a:t>
            </a:r>
            <a:fld id="{C6EF7B48-87DC-4532-ADAF-B1C036FF1510}" type="datetimeFigureOut">
              <a:rPr lang="en-GB" sz="2400" smtClean="0">
                <a:solidFill>
                  <a:prstClr val="white"/>
                </a:solidFill>
              </a:rPr>
              <a:pPr defTabSz="1219017">
                <a:defRPr/>
              </a:pPr>
              <a:t>17/03/2026</a:t>
            </a:fld>
            <a:endParaRPr lang="en-GB" sz="2400">
              <a:solidFill>
                <a:prstClr val="white"/>
              </a:solidFill>
            </a:endParaRPr>
          </a:p>
        </p:txBody>
      </p:sp>
    </p:spTree>
    <p:extLst>
      <p:ext uri="{BB962C8B-B14F-4D97-AF65-F5344CB8AC3E}">
        <p14:creationId xmlns:p14="http://schemas.microsoft.com/office/powerpoint/2010/main" val="122876480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5_Gadget_1">
    <p:spTree>
      <p:nvGrpSpPr>
        <p:cNvPr id="1" name=""/>
        <p:cNvGrpSpPr/>
        <p:nvPr/>
      </p:nvGrpSpPr>
      <p:grpSpPr>
        <a:xfrm>
          <a:off x="0" y="0"/>
          <a:ext cx="0" cy="0"/>
          <a:chOff x="0" y="0"/>
          <a:chExt cx="0" cy="0"/>
        </a:xfrm>
      </p:grpSpPr>
      <p:sp>
        <p:nvSpPr>
          <p:cNvPr id="9" name="Номер слайда 1">
            <a:extLst>
              <a:ext uri="{FF2B5EF4-FFF2-40B4-BE49-F238E27FC236}">
                <a16:creationId xmlns:a16="http://schemas.microsoft.com/office/drawing/2014/main" id="{3097C23A-76F1-D240-B30E-1E819BC0CA8C}"/>
              </a:ext>
            </a:extLst>
          </p:cNvPr>
          <p:cNvSpPr txBox="1"/>
          <p:nvPr userDrawn="1"/>
        </p:nvSpPr>
        <p:spPr>
          <a:xfrm>
            <a:off x="10955907" y="6325901"/>
            <a:ext cx="1246071" cy="409215"/>
          </a:xfrm>
          <a:prstGeom prst="rect">
            <a:avLst/>
          </a:prstGeom>
        </p:spPr>
        <p:txBody>
          <a:bodyPr rIns="215972"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1219079">
              <a:lnSpc>
                <a:spcPct val="150000"/>
              </a:lnSpc>
              <a:spcBef>
                <a:spcPts val="432"/>
              </a:spcBef>
            </a:pPr>
            <a:fld id="{E8BBD06A-759F-43F0-9FDD-30D8801384DF}" type="slidenum">
              <a:rPr lang="ru-RU" sz="1600" smtClean="0">
                <a:solidFill>
                  <a:schemeClr val="tx2">
                    <a:lumMod val="50000"/>
                    <a:lumOff val="50000"/>
                  </a:schemeClr>
                </a:solidFill>
                <a:latin typeface="Tahoma" charset="0"/>
                <a:ea typeface="Tahoma" charset="0"/>
                <a:cs typeface="Tahoma" charset="0"/>
              </a:rPr>
              <a:pPr algn="r" defTabSz="1219079">
                <a:lnSpc>
                  <a:spcPct val="150000"/>
                </a:lnSpc>
                <a:spcBef>
                  <a:spcPts val="432"/>
                </a:spcBef>
              </a:pPr>
              <a:t>‹#›</a:t>
            </a:fld>
            <a:endParaRPr lang="ru-RU" sz="1600">
              <a:solidFill>
                <a:schemeClr val="tx2">
                  <a:lumMod val="50000"/>
                  <a:lumOff val="50000"/>
                </a:schemeClr>
              </a:solidFill>
              <a:latin typeface="Tahoma" charset="0"/>
              <a:ea typeface="Tahoma" charset="0"/>
              <a:cs typeface="Tahoma" charset="0"/>
            </a:endParaRPr>
          </a:p>
        </p:txBody>
      </p:sp>
      <p:sp>
        <p:nvSpPr>
          <p:cNvPr id="8" name="Picture Placeholder 7">
            <a:extLst>
              <a:ext uri="{FF2B5EF4-FFF2-40B4-BE49-F238E27FC236}">
                <a16:creationId xmlns:a16="http://schemas.microsoft.com/office/drawing/2014/main" id="{FB3EEE69-E80F-2545-B938-3573730E15E1}"/>
              </a:ext>
            </a:extLst>
          </p:cNvPr>
          <p:cNvSpPr>
            <a:spLocks noGrp="1"/>
          </p:cNvSpPr>
          <p:nvPr>
            <p:ph type="pic" sz="quarter" idx="25"/>
          </p:nvPr>
        </p:nvSpPr>
        <p:spPr>
          <a:xfrm>
            <a:off x="0" y="1368699"/>
            <a:ext cx="3540049" cy="412060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400" b="1">
                <a:solidFill>
                  <a:schemeClr val="lt1"/>
                </a:solidFill>
              </a:defRPr>
            </a:lvl1pPr>
          </a:lstStyle>
          <a:p>
            <a:pPr lvl="0" algn="ctr"/>
            <a:endParaRPr lang="en-US"/>
          </a:p>
        </p:txBody>
      </p:sp>
      <p:sp>
        <p:nvSpPr>
          <p:cNvPr id="10" name="Текст 3">
            <a:extLst>
              <a:ext uri="{FF2B5EF4-FFF2-40B4-BE49-F238E27FC236}">
                <a16:creationId xmlns:a16="http://schemas.microsoft.com/office/drawing/2014/main" id="{258A7824-0654-2A4B-877F-B133CA27E687}"/>
              </a:ext>
            </a:extLst>
          </p:cNvPr>
          <p:cNvSpPr>
            <a:spLocks noGrp="1"/>
          </p:cNvSpPr>
          <p:nvPr>
            <p:ph type="body" sz="quarter" idx="19" hasCustomPrompt="1"/>
          </p:nvPr>
        </p:nvSpPr>
        <p:spPr>
          <a:xfrm>
            <a:off x="8687950" y="1368699"/>
            <a:ext cx="2555951" cy="4120603"/>
          </a:xfrm>
          <a:prstGeom prst="rect">
            <a:avLst/>
          </a:prstGeom>
        </p:spPr>
        <p:txBody>
          <a:bodyPr/>
          <a:lstStyle>
            <a:lvl1pPr>
              <a:defRPr lang="en-US" sz="1300" b="0" i="0" baseline="0">
                <a:solidFill>
                  <a:schemeClr val="tx2"/>
                </a:solidFill>
                <a:latin typeface="Tahoma" charset="0"/>
                <a:ea typeface="Tahoma" charset="0"/>
                <a:cs typeface="Tahoma" charset="0"/>
              </a:defRPr>
            </a:lvl1pPr>
          </a:lstStyle>
          <a:p>
            <a:pPr marL="0" lvl="0" indent="0">
              <a:lnSpc>
                <a:spcPct val="150000"/>
              </a:lnSpc>
              <a:buNone/>
            </a:pPr>
            <a:r>
              <a:rPr lang="en-US"/>
              <a:t>Example text</a:t>
            </a:r>
          </a:p>
        </p:txBody>
      </p:sp>
    </p:spTree>
    <p:extLst>
      <p:ext uri="{BB962C8B-B14F-4D97-AF65-F5344CB8AC3E}">
        <p14:creationId xmlns:p14="http://schemas.microsoft.com/office/powerpoint/2010/main" val="31931895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6.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55" Type="http://schemas.openxmlformats.org/officeDocument/2006/relationships/slideLayout" Target="../slideLayouts/slideLayout85.xml"/><Relationship Id="rId63" Type="http://schemas.openxmlformats.org/officeDocument/2006/relationships/slideLayout" Target="../slideLayouts/slideLayout9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8" Type="http://schemas.openxmlformats.org/officeDocument/2006/relationships/slideLayout" Target="../slideLayouts/slideLayout88.xml"/><Relationship Id="rId66" Type="http://schemas.openxmlformats.org/officeDocument/2006/relationships/slideLayout" Target="../slideLayouts/slideLayout96.xml"/><Relationship Id="rId5" Type="http://schemas.openxmlformats.org/officeDocument/2006/relationships/slideLayout" Target="../slideLayouts/slideLayout35.xml"/><Relationship Id="rId61" Type="http://schemas.openxmlformats.org/officeDocument/2006/relationships/slideLayout" Target="../slideLayouts/slideLayout91.xml"/><Relationship Id="rId19" Type="http://schemas.openxmlformats.org/officeDocument/2006/relationships/slideLayout" Target="../slideLayouts/slideLayout4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slideLayout" Target="../slideLayouts/slideLayout86.xml"/><Relationship Id="rId64" Type="http://schemas.openxmlformats.org/officeDocument/2006/relationships/slideLayout" Target="../slideLayouts/slideLayout94.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59" Type="http://schemas.openxmlformats.org/officeDocument/2006/relationships/slideLayout" Target="../slideLayouts/slideLayout89.xml"/><Relationship Id="rId67" Type="http://schemas.openxmlformats.org/officeDocument/2006/relationships/theme" Target="../theme/theme2.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62" Type="http://schemas.openxmlformats.org/officeDocument/2006/relationships/slideLayout" Target="../slideLayouts/slideLayout9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slideLayout" Target="../slideLayouts/slideLayout87.xml"/><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60" Type="http://schemas.openxmlformats.org/officeDocument/2006/relationships/slideLayout" Target="../slideLayouts/slideLayout90.xml"/><Relationship Id="rId65" Type="http://schemas.openxmlformats.org/officeDocument/2006/relationships/slideLayout" Target="../slideLayouts/slideLayout95.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578600"/>
            <a:ext cx="2844800" cy="277907"/>
          </a:xfrm>
          <a:prstGeom prst="rect">
            <a:avLst/>
          </a:prstGeom>
        </p:spPr>
        <p:txBody>
          <a:bodyPr vert="horz" lIns="91440" tIns="45720" rIns="91440" bIns="45720" rtlCol="0" anchor="ctr"/>
          <a:lstStyle>
            <a:lvl1pPr marL="0" algn="r" defTabSz="1219170" rtl="0" eaLnBrk="1" latinLnBrk="0" hangingPunct="1">
              <a:defRPr sz="933" b="0" kern="1200">
                <a:solidFill>
                  <a:schemeClr val="bg1"/>
                </a:solidFill>
                <a:latin typeface="+mn-lt"/>
                <a:ea typeface="+mn-ea"/>
                <a:cs typeface="+mn-cs"/>
              </a:defRPr>
            </a:lvl1pPr>
          </a:lstStyle>
          <a:p>
            <a:fld id="{5F702A45-47BF-984A-A12C-FE3DF6400CA5}" type="slidenum">
              <a:rPr lang="en-US" smtClean="0"/>
              <a:t>‹#›</a:t>
            </a:fld>
            <a:endParaRPr lang="en-US"/>
          </a:p>
        </p:txBody>
      </p:sp>
    </p:spTree>
    <p:extLst>
      <p:ext uri="{BB962C8B-B14F-4D97-AF65-F5344CB8AC3E}">
        <p14:creationId xmlns:p14="http://schemas.microsoft.com/office/powerpoint/2010/main" val="2307766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6" r:id="rId17"/>
    <p:sldLayoutId id="2147484018" r:id="rId18"/>
    <p:sldLayoutId id="2147483793" r:id="rId19"/>
    <p:sldLayoutId id="2147483795" r:id="rId20"/>
    <p:sldLayoutId id="2147483796" r:id="rId21"/>
    <p:sldLayoutId id="2147483799" r:id="rId22"/>
    <p:sldLayoutId id="2147483800" r:id="rId23"/>
    <p:sldLayoutId id="2147483801" r:id="rId24"/>
    <p:sldLayoutId id="2147483803" r:id="rId25"/>
    <p:sldLayoutId id="2147483804" r:id="rId26"/>
    <p:sldLayoutId id="2147483805" r:id="rId27"/>
    <p:sldLayoutId id="2147483807" r:id="rId28"/>
    <p:sldLayoutId id="2147483809" r:id="rId29"/>
    <p:sldLayoutId id="2147483810" r:id="rId30"/>
  </p:sldLayoutIdLst>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hf hdr="0" dt="0"/>
  <p:txStyles>
    <p:title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p:titleStyle>
    <p:bodyStyle>
      <a:lvl1pPr marL="457189" indent="-457189" algn="l" defTabSz="1219170" rtl="0" eaLnBrk="1" latinLnBrk="0" hangingPunct="1">
        <a:spcBef>
          <a:spcPts val="2667"/>
        </a:spcBef>
        <a:buSzPct val="80000"/>
        <a:buFont typeface="Wingdings" pitchFamily="2" charset="2"/>
        <a:buChar char="l"/>
        <a:defRPr sz="2133" b="1" kern="1200" cap="none">
          <a:solidFill>
            <a:schemeClr val="tx1">
              <a:lumMod val="75000"/>
              <a:lumOff val="25000"/>
            </a:schemeClr>
          </a:solidFill>
          <a:effectLst/>
          <a:latin typeface="+mn-lt"/>
          <a:ea typeface="+mn-ea"/>
          <a:cs typeface="+mn-cs"/>
        </a:defRPr>
      </a:lvl1pPr>
      <a:lvl2pPr marL="914377" indent="-448722"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2pPr>
      <a:lvl3pPr marL="1380032" indent="-465655"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3pPr>
      <a:lvl4pPr marL="1828754" indent="-448722"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4pPr>
      <a:lvl5pPr marL="2294409" indent="-465655" algn="l" defTabSz="1219170" rtl="0" eaLnBrk="1" latinLnBrk="0" hangingPunct="1">
        <a:spcBef>
          <a:spcPct val="20000"/>
        </a:spcBef>
        <a:buSzPct val="80000"/>
        <a:buFont typeface="Wingdings" pitchFamily="2" charset="2"/>
        <a:buChar char="l"/>
        <a:defRPr sz="2133" kern="1200">
          <a:solidFill>
            <a:schemeClr val="tx1"/>
          </a:solidFill>
          <a:effectLst/>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19877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 id="2147483937" r:id="rId41"/>
    <p:sldLayoutId id="2147483938" r:id="rId42"/>
    <p:sldLayoutId id="2147483939" r:id="rId43"/>
    <p:sldLayoutId id="2147483940" r:id="rId44"/>
    <p:sldLayoutId id="2147483941" r:id="rId45"/>
    <p:sldLayoutId id="2147483942" r:id="rId46"/>
    <p:sldLayoutId id="2147483943" r:id="rId47"/>
    <p:sldLayoutId id="2147483944" r:id="rId48"/>
    <p:sldLayoutId id="2147483945" r:id="rId49"/>
    <p:sldLayoutId id="2147483946" r:id="rId50"/>
    <p:sldLayoutId id="2147483947" r:id="rId51"/>
    <p:sldLayoutId id="2147483948" r:id="rId52"/>
    <p:sldLayoutId id="2147483949" r:id="rId53"/>
    <p:sldLayoutId id="2147483950" r:id="rId54"/>
    <p:sldLayoutId id="2147483951" r:id="rId55"/>
    <p:sldLayoutId id="2147483952" r:id="rId56"/>
    <p:sldLayoutId id="2147483953" r:id="rId57"/>
    <p:sldLayoutId id="2147483954" r:id="rId58"/>
    <p:sldLayoutId id="2147483955" r:id="rId59"/>
    <p:sldLayoutId id="2147483956" r:id="rId60"/>
    <p:sldLayoutId id="2147483957" r:id="rId61"/>
    <p:sldLayoutId id="2147483958" r:id="rId62"/>
    <p:sldLayoutId id="2147483959" r:id="rId63"/>
    <p:sldLayoutId id="2147483960" r:id="rId64"/>
    <p:sldLayoutId id="2147483961" r:id="rId65"/>
    <p:sldLayoutId id="2147483962" r:id="rId66"/>
  </p:sldLayoutIdLst>
  <p:transition/>
  <p:hf hdr="0"/>
  <p:txStyles>
    <p:titleStyle>
      <a:lvl1pPr algn="ctr" defTabSz="1219079" rtl="0" eaLnBrk="1" latinLnBrk="0" hangingPunct="1">
        <a:spcBef>
          <a:spcPct val="0"/>
        </a:spcBef>
        <a:buNone/>
        <a:defRPr sz="5849" kern="1200">
          <a:solidFill>
            <a:schemeClr val="tx1"/>
          </a:solidFill>
          <a:latin typeface="+mj-lt"/>
          <a:ea typeface="+mj-ea"/>
          <a:cs typeface="+mj-cs"/>
        </a:defRPr>
      </a:lvl1pPr>
    </p:titleStyle>
    <p:bodyStyle>
      <a:lvl1pPr marL="457155" indent="-457155" algn="l" defTabSz="1219079" rtl="0" eaLnBrk="1" latinLnBrk="0" hangingPunct="1">
        <a:spcBef>
          <a:spcPct val="20000"/>
        </a:spcBef>
        <a:buFont typeface="Arial" pitchFamily="34" charset="0"/>
        <a:buChar char="•"/>
        <a:defRPr sz="4250" kern="1200">
          <a:solidFill>
            <a:schemeClr val="tx1"/>
          </a:solidFill>
          <a:latin typeface="+mn-lt"/>
          <a:ea typeface="+mn-ea"/>
          <a:cs typeface="+mn-cs"/>
        </a:defRPr>
      </a:lvl1pPr>
      <a:lvl2pPr marL="990501" indent="-380962" algn="l" defTabSz="1219079" rtl="0" eaLnBrk="1" latinLnBrk="0" hangingPunct="1">
        <a:spcBef>
          <a:spcPct val="20000"/>
        </a:spcBef>
        <a:buFont typeface="Arial" pitchFamily="34" charset="0"/>
        <a:buChar char="–"/>
        <a:defRPr sz="3750" kern="1200">
          <a:solidFill>
            <a:schemeClr val="tx1"/>
          </a:solidFill>
          <a:latin typeface="+mn-lt"/>
          <a:ea typeface="+mn-ea"/>
          <a:cs typeface="+mn-cs"/>
        </a:defRPr>
      </a:lvl2pPr>
      <a:lvl3pPr marL="1523848" indent="-304769" algn="l" defTabSz="121907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86"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4pPr>
      <a:lvl5pPr marL="2742925"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5pPr>
      <a:lvl6pPr marL="3352465"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6pPr>
      <a:lvl7pPr marL="3962004"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7pPr>
      <a:lvl8pPr marL="4571542"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8pPr>
      <a:lvl9pPr marL="5181082" indent="-304769" algn="l" defTabSz="1219079" rtl="0" eaLnBrk="1" latinLnBrk="0" hangingPunct="1">
        <a:spcBef>
          <a:spcPct val="20000"/>
        </a:spcBef>
        <a:buFont typeface="Arial" pitchFamily="34" charset="0"/>
        <a:buChar char="•"/>
        <a:defRPr sz="2650" kern="1200">
          <a:solidFill>
            <a:schemeClr val="tx1"/>
          </a:solidFill>
          <a:latin typeface="+mn-lt"/>
          <a:ea typeface="+mn-ea"/>
          <a:cs typeface="+mn-cs"/>
        </a:defRPr>
      </a:lvl9pPr>
    </p:bodyStyle>
    <p:otherStyle>
      <a:defPPr>
        <a:defRPr lang="ru-RU"/>
      </a:defPPr>
      <a:lvl1pPr marL="0" algn="l" defTabSz="1219079" rtl="0" eaLnBrk="1" latinLnBrk="0" hangingPunct="1">
        <a:defRPr sz="2400" kern="1200">
          <a:solidFill>
            <a:schemeClr val="tx1"/>
          </a:solidFill>
          <a:latin typeface="+mn-lt"/>
          <a:ea typeface="+mn-ea"/>
          <a:cs typeface="+mn-cs"/>
        </a:defRPr>
      </a:lvl1pPr>
      <a:lvl2pPr marL="609539" algn="l" defTabSz="1219079" rtl="0" eaLnBrk="1" latinLnBrk="0" hangingPunct="1">
        <a:defRPr sz="2400" kern="1200">
          <a:solidFill>
            <a:schemeClr val="tx1"/>
          </a:solidFill>
          <a:latin typeface="+mn-lt"/>
          <a:ea typeface="+mn-ea"/>
          <a:cs typeface="+mn-cs"/>
        </a:defRPr>
      </a:lvl2pPr>
      <a:lvl3pPr marL="1219079" algn="l" defTabSz="1219079" rtl="0" eaLnBrk="1" latinLnBrk="0" hangingPunct="1">
        <a:defRPr sz="2400" kern="1200">
          <a:solidFill>
            <a:schemeClr val="tx1"/>
          </a:solidFill>
          <a:latin typeface="+mn-lt"/>
          <a:ea typeface="+mn-ea"/>
          <a:cs typeface="+mn-cs"/>
        </a:defRPr>
      </a:lvl3pPr>
      <a:lvl4pPr marL="1828617" algn="l" defTabSz="1219079" rtl="0" eaLnBrk="1" latinLnBrk="0" hangingPunct="1">
        <a:defRPr sz="2400" kern="1200">
          <a:solidFill>
            <a:schemeClr val="tx1"/>
          </a:solidFill>
          <a:latin typeface="+mn-lt"/>
          <a:ea typeface="+mn-ea"/>
          <a:cs typeface="+mn-cs"/>
        </a:defRPr>
      </a:lvl4pPr>
      <a:lvl5pPr marL="2438156" algn="l" defTabSz="1219079" rtl="0" eaLnBrk="1" latinLnBrk="0" hangingPunct="1">
        <a:defRPr sz="2400" kern="1200">
          <a:solidFill>
            <a:schemeClr val="tx1"/>
          </a:solidFill>
          <a:latin typeface="+mn-lt"/>
          <a:ea typeface="+mn-ea"/>
          <a:cs typeface="+mn-cs"/>
        </a:defRPr>
      </a:lvl5pPr>
      <a:lvl6pPr marL="3047695" algn="l" defTabSz="1219079" rtl="0" eaLnBrk="1" latinLnBrk="0" hangingPunct="1">
        <a:defRPr sz="2400" kern="1200">
          <a:solidFill>
            <a:schemeClr val="tx1"/>
          </a:solidFill>
          <a:latin typeface="+mn-lt"/>
          <a:ea typeface="+mn-ea"/>
          <a:cs typeface="+mn-cs"/>
        </a:defRPr>
      </a:lvl6pPr>
      <a:lvl7pPr marL="3657234" algn="l" defTabSz="1219079" rtl="0" eaLnBrk="1" latinLnBrk="0" hangingPunct="1">
        <a:defRPr sz="2400" kern="1200">
          <a:solidFill>
            <a:schemeClr val="tx1"/>
          </a:solidFill>
          <a:latin typeface="+mn-lt"/>
          <a:ea typeface="+mn-ea"/>
          <a:cs typeface="+mn-cs"/>
        </a:defRPr>
      </a:lvl7pPr>
      <a:lvl8pPr marL="4266773" algn="l" defTabSz="1219079" rtl="0" eaLnBrk="1" latinLnBrk="0" hangingPunct="1">
        <a:defRPr sz="2400" kern="1200">
          <a:solidFill>
            <a:schemeClr val="tx1"/>
          </a:solidFill>
          <a:latin typeface="+mn-lt"/>
          <a:ea typeface="+mn-ea"/>
          <a:cs typeface="+mn-cs"/>
        </a:defRPr>
      </a:lvl8pPr>
      <a:lvl9pPr marL="4876312" algn="l" defTabSz="121907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0.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90.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treehouse.scout.org/dashboard/global-support-assessment-tool-gsat" TargetMode="External"/><Relationship Id="rId4" Type="http://schemas.openxmlformats.org/officeDocument/2006/relationships/hyperlink" Target="http://www.scout/gsat"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microsoft.com/office/2007/relationships/hdphoto" Target="../media/hdphoto1.wdp"/><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2.jpe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0.jpeg"/><Relationship Id="rId7" Type="http://schemas.openxmlformats.org/officeDocument/2006/relationships/diagramColors" Target="../diagrams/colors6.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treehouse.scout.org/dashboard/global-support-assessment-tool-gsat" TargetMode="External"/><Relationship Id="rId4" Type="http://schemas.openxmlformats.org/officeDocument/2006/relationships/hyperlink" Target="http://www.scout/gsa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treehouse.scout.org/dashboard/global-support-assessment-tool-gsat" TargetMode="External"/><Relationship Id="rId4" Type="http://schemas.openxmlformats.org/officeDocument/2006/relationships/hyperlink" Target="http://www.scout/gsa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олилиния 24">
            <a:extLst>
              <a:ext uri="{FF2B5EF4-FFF2-40B4-BE49-F238E27FC236}">
                <a16:creationId xmlns:a16="http://schemas.microsoft.com/office/drawing/2014/main" id="{80368A34-9661-114B-938D-CAAD603A8480}"/>
              </a:ext>
            </a:extLst>
          </p:cNvPr>
          <p:cNvSpPr/>
          <p:nvPr/>
        </p:nvSpPr>
        <p:spPr>
          <a:xfrm>
            <a:off x="0" y="261061"/>
            <a:ext cx="12191822" cy="6857901"/>
          </a:xfrm>
          <a:custGeom>
            <a:avLst/>
            <a:gdLst>
              <a:gd name="connsiteX0" fmla="*/ 4721351 w 12192000"/>
              <a:gd name="connsiteY0" fmla="*/ 0 h 6858000"/>
              <a:gd name="connsiteX1" fmla="*/ 12192000 w 12192000"/>
              <a:gd name="connsiteY1" fmla="*/ 0 h 6858000"/>
              <a:gd name="connsiteX2" fmla="*/ 12192000 w 12192000"/>
              <a:gd name="connsiteY2" fmla="*/ 5718631 h 6858000"/>
              <a:gd name="connsiteX3" fmla="*/ 10210485 w 12192000"/>
              <a:gd name="connsiteY3" fmla="*/ 6858000 h 6858000"/>
              <a:gd name="connsiteX4" fmla="*/ 0 w 12192000"/>
              <a:gd name="connsiteY4" fmla="*/ 6858000 h 6858000"/>
              <a:gd name="connsiteX5" fmla="*/ 0 w 12192000"/>
              <a:gd name="connsiteY5" fmla="*/ 27147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4721351" y="0"/>
                </a:moveTo>
                <a:lnTo>
                  <a:pt x="12192000" y="0"/>
                </a:lnTo>
                <a:lnTo>
                  <a:pt x="12192000" y="5718631"/>
                </a:lnTo>
                <a:lnTo>
                  <a:pt x="10210485" y="6858000"/>
                </a:lnTo>
                <a:lnTo>
                  <a:pt x="0" y="6858000"/>
                </a:lnTo>
                <a:lnTo>
                  <a:pt x="0" y="271477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defTabSz="1219017"/>
            <a:endParaRPr lang="ru-RU" sz="2400">
              <a:solidFill>
                <a:prstClr val="white"/>
              </a:solidFill>
              <a:latin typeface="Calibri"/>
            </a:endParaRPr>
          </a:p>
        </p:txBody>
      </p:sp>
      <p:pic>
        <p:nvPicPr>
          <p:cNvPr id="33" name="Рисунок 32">
            <a:extLst>
              <a:ext uri="{FF2B5EF4-FFF2-40B4-BE49-F238E27FC236}">
                <a16:creationId xmlns:a16="http://schemas.microsoft.com/office/drawing/2014/main" id="{022C67C9-77FD-8F4B-B359-235A7535A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t="-513" r="-944"/>
          <a:stretch>
            <a:fillRect/>
          </a:stretch>
        </p:blipFill>
        <p:spPr>
          <a:xfrm>
            <a:off x="2016747" y="1217851"/>
            <a:ext cx="8860846" cy="4667345"/>
          </a:xfrm>
          <a:prstGeom prst="rect">
            <a:avLst/>
          </a:prstGeom>
        </p:spPr>
      </p:pic>
      <p:sp>
        <p:nvSpPr>
          <p:cNvPr id="40" name="Заголовок 4">
            <a:extLst>
              <a:ext uri="{FF2B5EF4-FFF2-40B4-BE49-F238E27FC236}">
                <a16:creationId xmlns:a16="http://schemas.microsoft.com/office/drawing/2014/main" id="{8E1AD1B0-C0CC-2645-B820-A288CE6CC01B}"/>
              </a:ext>
            </a:extLst>
          </p:cNvPr>
          <p:cNvSpPr txBox="1"/>
          <p:nvPr/>
        </p:nvSpPr>
        <p:spPr>
          <a:xfrm>
            <a:off x="686790" y="1457960"/>
            <a:ext cx="10818242" cy="2951945"/>
          </a:xfrm>
          <a:prstGeom prst="rect">
            <a:avLst/>
          </a:prstGeom>
        </p:spPr>
        <p:txBody>
          <a:bodyPr lIns="91440" tIns="45720" rIns="91440" bIns="45720" anchor="t">
            <a:noAutofit/>
          </a:bodyPr>
          <a:lstStyle>
            <a:lvl1pPr marL="0" marR="0" indent="0" algn="ctr" defTabSz="2438645" rtl="0" eaLnBrk="1" fontAlgn="auto" latinLnBrk="0" hangingPunct="1">
              <a:lnSpc>
                <a:spcPct val="100000"/>
              </a:lnSpc>
              <a:spcBef>
                <a:spcPct val="0"/>
              </a:spcBef>
              <a:spcAft>
                <a:spcPct val="0"/>
              </a:spcAft>
              <a:buClrTx/>
              <a:buSzTx/>
              <a:buFontTx/>
              <a:buNone/>
              <a:tabLst>
                <a:tab pos="3641907" algn="l"/>
              </a:tabLst>
              <a:defRPr lang="ru-RU" sz="8001" b="1" i="0" kern="1200" spc="0" baseline="0">
                <a:solidFill>
                  <a:schemeClr val="tx2"/>
                </a:solidFill>
                <a:latin typeface="Tahoma" charset="0"/>
                <a:ea typeface="Tahoma" charset="0"/>
                <a:cs typeface="Tahoma" charset="0"/>
              </a:defRPr>
            </a:lvl1pPr>
          </a:lstStyle>
          <a:p>
            <a:pPr defTabSz="1219079">
              <a:tabLst>
                <a:tab pos="1820589" algn="l"/>
              </a:tabLst>
            </a:pPr>
            <a:endParaRPr lang="en-MY" sz="2400" i="1" dirty="0">
              <a:solidFill>
                <a:srgbClr val="FFFFFF"/>
              </a:solidFill>
              <a:latin typeface="Verdana" pitchFamily="34" charset="0"/>
            </a:endParaRPr>
          </a:p>
          <a:p>
            <a:pPr defTabSz="1219079" rtl="0">
              <a:tabLst>
                <a:tab pos="1820589" algn="l"/>
              </a:tabLst>
            </a:pPr>
            <a:r>
              <a:rPr lang="es" sz="4000" b="1" i="0" u="none" strike="noStrike" dirty="0">
                <a:solidFill>
                  <a:srgbClr val="FFFFFF"/>
                </a:solidFill>
                <a:latin typeface="Futura LT Pro Book"/>
                <a:ea typeface="Tahoma" charset="0"/>
                <a:cs typeface="Tahoma" charset="0"/>
              </a:rPr>
              <a:t>Herramienta de refuerzo de capacidades de la OMMS</a:t>
            </a:r>
            <a:endParaRPr lang="en-MY" sz="4000" dirty="0">
              <a:solidFill>
                <a:srgbClr val="FFFFFF"/>
              </a:solidFill>
              <a:latin typeface="Futura LT Pro Book"/>
            </a:endParaRPr>
          </a:p>
          <a:p>
            <a:pPr defTabSz="1219079">
              <a:tabLst>
                <a:tab pos="1820589" algn="l"/>
              </a:tabLst>
            </a:pPr>
            <a:endParaRPr lang="en-MY" sz="3299" dirty="0">
              <a:solidFill>
                <a:srgbClr val="FFFFFF"/>
              </a:solidFill>
              <a:latin typeface="Verdana" pitchFamily="34" charset="0"/>
            </a:endParaRPr>
          </a:p>
          <a:p>
            <a:pPr defTabSz="1219079" rtl="0">
              <a:tabLst>
                <a:tab pos="1820589" algn="l"/>
              </a:tabLst>
            </a:pPr>
            <a:r>
              <a:rPr lang="es" sz="3200" b="1" i="0" u="none" strike="noStrike" dirty="0">
                <a:solidFill>
                  <a:srgbClr val="FFC000"/>
                </a:solidFill>
                <a:latin typeface="Verdana"/>
                <a:ea typeface="Tahoma" charset="0"/>
                <a:cs typeface="Tahoma" charset="0"/>
              </a:rPr>
              <a:t>Herramienta de evaluación de apoyo global (GSAT)</a:t>
            </a:r>
          </a:p>
          <a:p>
            <a:pPr defTabSz="1219079">
              <a:tabLst>
                <a:tab pos="1820589" algn="l"/>
              </a:tabLst>
            </a:pPr>
            <a:endParaRPr lang="en-MY" sz="3250" dirty="0">
              <a:solidFill>
                <a:srgbClr val="FFFFFF"/>
              </a:solidFill>
              <a:latin typeface="Verdana" pitchFamily="34" charset="0"/>
            </a:endParaRPr>
          </a:p>
          <a:p>
            <a:pPr defTabSz="1219079" rtl="0">
              <a:tabLst>
                <a:tab pos="1820589" algn="l"/>
              </a:tabLst>
            </a:pPr>
            <a:r>
              <a:rPr lang="es" sz="3200" b="1" i="0" u="none" strike="noStrike" dirty="0">
                <a:solidFill>
                  <a:srgbClr val="FFFFFF"/>
                </a:solidFill>
                <a:latin typeface="Verdana"/>
                <a:ea typeface="Tahoma" charset="0"/>
                <a:cs typeface="Tahoma" charset="0"/>
              </a:rPr>
              <a:t>Presentación general </a:t>
            </a:r>
            <a:endParaRPr lang="en-MY" sz="3250" dirty="0">
              <a:solidFill>
                <a:srgbClr val="FFFFFF"/>
              </a:solidFill>
              <a:latin typeface="Verdana" panose="020B0604030504040204" pitchFamily="34" charset="0"/>
            </a:endParaRPr>
          </a:p>
          <a:p>
            <a:pPr defTabSz="1219079" rtl="0">
              <a:tabLst>
                <a:tab pos="1820589" algn="l"/>
              </a:tabLst>
            </a:pPr>
            <a:r>
              <a:rPr lang="es" sz="3200" b="1" i="0" u="none" strike="noStrike" dirty="0">
                <a:solidFill>
                  <a:srgbClr val="FFFFFF"/>
                </a:solidFill>
                <a:latin typeface="Verdana"/>
              </a:rPr>
              <a:t>Noviembre 2023</a:t>
            </a:r>
          </a:p>
          <a:p>
            <a:pPr defTabSz="1219079">
              <a:tabLst>
                <a:tab pos="1820589" algn="l"/>
              </a:tabLst>
            </a:pPr>
            <a:endParaRPr lang="en-MY" sz="2999" dirty="0">
              <a:solidFill>
                <a:srgbClr val="FFFFFF"/>
              </a:solidFill>
              <a:latin typeface="Verdana" pitchFamily="34" charset="0"/>
            </a:endParaRPr>
          </a:p>
          <a:p>
            <a:pPr defTabSz="1219079">
              <a:tabLst>
                <a:tab pos="1820589" algn="l"/>
              </a:tabLst>
            </a:pPr>
            <a:endParaRPr lang="en-MY" sz="2400" dirty="0">
              <a:solidFill>
                <a:srgbClr val="FFFFFF"/>
              </a:solidFill>
              <a:latin typeface="Verdana" pitchFamily="34" charset="0"/>
            </a:endParaRPr>
          </a:p>
        </p:txBody>
      </p:sp>
      <p:sp>
        <p:nvSpPr>
          <p:cNvPr id="59" name="Полилиния 58">
            <a:extLst>
              <a:ext uri="{FF2B5EF4-FFF2-40B4-BE49-F238E27FC236}">
                <a16:creationId xmlns:a16="http://schemas.microsoft.com/office/drawing/2014/main" id="{66DD8EDD-82EE-FB40-87BA-BE265007EF6D}"/>
              </a:ext>
            </a:extLst>
          </p:cNvPr>
          <p:cNvSpPr/>
          <p:nvPr/>
        </p:nvSpPr>
        <p:spPr>
          <a:xfrm>
            <a:off x="5592010" y="6934967"/>
            <a:ext cx="2917524" cy="1427531"/>
          </a:xfrm>
          <a:custGeom>
            <a:avLst/>
            <a:gdLst>
              <a:gd name="connsiteX0" fmla="*/ 2590959 w 2917567"/>
              <a:gd name="connsiteY0" fmla="*/ 875 h 1427552"/>
              <a:gd name="connsiteX1" fmla="*/ 2870487 w 2917567"/>
              <a:gd name="connsiteY1" fmla="*/ 175548 h 1427552"/>
              <a:gd name="connsiteX2" fmla="*/ 2742020 w 2917567"/>
              <a:gd name="connsiteY2" fmla="*/ 654992 h 1427552"/>
              <a:gd name="connsiteX3" fmla="*/ 1403907 w 2917567"/>
              <a:gd name="connsiteY3" fmla="*/ 1427552 h 1427552"/>
              <a:gd name="connsiteX4" fmla="*/ 0 w 2917567"/>
              <a:gd name="connsiteY4" fmla="*/ 1427552 h 1427552"/>
              <a:gd name="connsiteX5" fmla="*/ 2391045 w 2917567"/>
              <a:gd name="connsiteY5" fmla="*/ 47081 h 1427552"/>
              <a:gd name="connsiteX6" fmla="*/ 2590959 w 2917567"/>
              <a:gd name="connsiteY6" fmla="*/ 875 h 142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7567" h="1427552">
                <a:moveTo>
                  <a:pt x="2590959" y="875"/>
                </a:moveTo>
                <a:cubicBezTo>
                  <a:pt x="2703348" y="8818"/>
                  <a:pt x="2809913" y="70630"/>
                  <a:pt x="2870487" y="175548"/>
                </a:cubicBezTo>
                <a:cubicBezTo>
                  <a:pt x="2967407" y="343417"/>
                  <a:pt x="2909888" y="558073"/>
                  <a:pt x="2742020" y="654992"/>
                </a:cubicBezTo>
                <a:lnTo>
                  <a:pt x="1403907" y="1427552"/>
                </a:lnTo>
                <a:lnTo>
                  <a:pt x="0" y="1427552"/>
                </a:lnTo>
                <a:lnTo>
                  <a:pt x="2391045" y="47081"/>
                </a:lnTo>
                <a:cubicBezTo>
                  <a:pt x="2453995" y="10736"/>
                  <a:pt x="2523525" y="-3891"/>
                  <a:pt x="2590959" y="875"/>
                </a:cubicBezTo>
                <a:close/>
              </a:path>
            </a:pathLst>
          </a:custGeom>
          <a:gradFill>
            <a:gsLst>
              <a:gs pos="0">
                <a:schemeClr val="accent1"/>
              </a:gs>
              <a:gs pos="100000">
                <a:schemeClr val="accent1">
                  <a:alpha val="23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defTabSz="1219017"/>
            <a:endParaRPr lang="ru-RU" sz="2400">
              <a:solidFill>
                <a:prstClr val="white"/>
              </a:solidFill>
              <a:latin typeface="Calibri"/>
            </a:endParaRPr>
          </a:p>
        </p:txBody>
      </p:sp>
      <p:sp>
        <p:nvSpPr>
          <p:cNvPr id="60" name="Полилиния 59">
            <a:extLst>
              <a:ext uri="{FF2B5EF4-FFF2-40B4-BE49-F238E27FC236}">
                <a16:creationId xmlns:a16="http://schemas.microsoft.com/office/drawing/2014/main" id="{C87AB0CC-41C7-B74F-950F-C8953945100C}"/>
              </a:ext>
            </a:extLst>
          </p:cNvPr>
          <p:cNvSpPr/>
          <p:nvPr/>
        </p:nvSpPr>
        <p:spPr>
          <a:xfrm>
            <a:off x="-1490686" y="3490162"/>
            <a:ext cx="1436141" cy="1382789"/>
          </a:xfrm>
          <a:custGeom>
            <a:avLst/>
            <a:gdLst>
              <a:gd name="connsiteX0" fmla="*/ 1109554 w 1436162"/>
              <a:gd name="connsiteY0" fmla="*/ 875 h 1382809"/>
              <a:gd name="connsiteX1" fmla="*/ 1389082 w 1436162"/>
              <a:gd name="connsiteY1" fmla="*/ 175548 h 1382809"/>
              <a:gd name="connsiteX2" fmla="*/ 1260615 w 1436162"/>
              <a:gd name="connsiteY2" fmla="*/ 654992 h 1382809"/>
              <a:gd name="connsiteX3" fmla="*/ 0 w 1436162"/>
              <a:gd name="connsiteY3" fmla="*/ 1382809 h 1382809"/>
              <a:gd name="connsiteX4" fmla="*/ 0 w 1436162"/>
              <a:gd name="connsiteY4" fmla="*/ 572262 h 1382809"/>
              <a:gd name="connsiteX5" fmla="*/ 909640 w 1436162"/>
              <a:gd name="connsiteY5" fmla="*/ 47081 h 1382809"/>
              <a:gd name="connsiteX6" fmla="*/ 1109554 w 1436162"/>
              <a:gd name="connsiteY6" fmla="*/ 875 h 138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6162" h="1382809">
                <a:moveTo>
                  <a:pt x="1109554" y="875"/>
                </a:moveTo>
                <a:cubicBezTo>
                  <a:pt x="1221943" y="8818"/>
                  <a:pt x="1328508" y="70630"/>
                  <a:pt x="1389082" y="175548"/>
                </a:cubicBezTo>
                <a:cubicBezTo>
                  <a:pt x="1486002" y="343417"/>
                  <a:pt x="1428483" y="558073"/>
                  <a:pt x="1260615" y="654992"/>
                </a:cubicBezTo>
                <a:lnTo>
                  <a:pt x="0" y="1382809"/>
                </a:lnTo>
                <a:lnTo>
                  <a:pt x="0" y="572262"/>
                </a:lnTo>
                <a:lnTo>
                  <a:pt x="909640" y="47081"/>
                </a:lnTo>
                <a:cubicBezTo>
                  <a:pt x="972590" y="10736"/>
                  <a:pt x="1042120" y="-3891"/>
                  <a:pt x="1109554" y="875"/>
                </a:cubicBezTo>
                <a:close/>
              </a:path>
            </a:pathLst>
          </a:custGeom>
          <a:gradFill>
            <a:gsLst>
              <a:gs pos="0">
                <a:schemeClr val="accent2"/>
              </a:gs>
              <a:gs pos="100000">
                <a:schemeClr val="accent2">
                  <a:alpha val="1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defTabSz="1219017"/>
            <a:endParaRPr lang="ru-RU" sz="2400">
              <a:solidFill>
                <a:prstClr val="white"/>
              </a:solidFill>
              <a:latin typeface="Calibri"/>
            </a:endParaRPr>
          </a:p>
        </p:txBody>
      </p:sp>
      <p:cxnSp>
        <p:nvCxnSpPr>
          <p:cNvPr id="61" name="Прямая соединительная линия 60">
            <a:extLst>
              <a:ext uri="{FF2B5EF4-FFF2-40B4-BE49-F238E27FC236}">
                <a16:creationId xmlns:a16="http://schemas.microsoft.com/office/drawing/2014/main" id="{4573AAFE-1DC0-4541-813C-7A5D9C621999}"/>
              </a:ext>
            </a:extLst>
          </p:cNvPr>
          <p:cNvCxnSpPr/>
          <p:nvPr/>
        </p:nvCxnSpPr>
        <p:spPr>
          <a:xfrm flipV="1">
            <a:off x="497658" y="1532921"/>
            <a:ext cx="2430403" cy="1401012"/>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1" name="Треугольник 40">
            <a:extLst>
              <a:ext uri="{FF2B5EF4-FFF2-40B4-BE49-F238E27FC236}">
                <a16:creationId xmlns:a16="http://schemas.microsoft.com/office/drawing/2014/main" id="{2A7684B0-EE80-D24F-BB5C-07B22A7F5EC8}"/>
              </a:ext>
            </a:extLst>
          </p:cNvPr>
          <p:cNvSpPr/>
          <p:nvPr/>
        </p:nvSpPr>
        <p:spPr>
          <a:xfrm rot="16200000">
            <a:off x="6036706" y="2661043"/>
            <a:ext cx="323267" cy="278678"/>
          </a:xfrm>
          <a:prstGeom prst="triangl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219017"/>
            <a:endParaRPr lang="ru-RU" sz="2400">
              <a:solidFill>
                <a:prstClr val="white"/>
              </a:solidFill>
              <a:latin typeface="Calibri"/>
            </a:endParaRPr>
          </a:p>
        </p:txBody>
      </p:sp>
      <p:cxnSp>
        <p:nvCxnSpPr>
          <p:cNvPr id="57" name="Прямая соединительная линия 56">
            <a:extLst>
              <a:ext uri="{FF2B5EF4-FFF2-40B4-BE49-F238E27FC236}">
                <a16:creationId xmlns:a16="http://schemas.microsoft.com/office/drawing/2014/main" id="{74F9EBCF-4513-B944-AA7C-105D5E960209}"/>
              </a:ext>
            </a:extLst>
          </p:cNvPr>
          <p:cNvCxnSpPr/>
          <p:nvPr/>
        </p:nvCxnSpPr>
        <p:spPr>
          <a:xfrm flipV="1">
            <a:off x="7564070" y="4796974"/>
            <a:ext cx="1879866" cy="1052901"/>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a:extLst>
              <a:ext uri="{FF2B5EF4-FFF2-40B4-BE49-F238E27FC236}">
                <a16:creationId xmlns:a16="http://schemas.microsoft.com/office/drawing/2014/main" id="{469C2087-67E0-0B4F-A399-E1DF6A5F35B8}"/>
              </a:ext>
            </a:extLst>
          </p:cNvPr>
          <p:cNvCxnSpPr/>
          <p:nvPr/>
        </p:nvCxnSpPr>
        <p:spPr>
          <a:xfrm flipV="1">
            <a:off x="10345614" y="4996088"/>
            <a:ext cx="1879866" cy="1052901"/>
          </a:xfrm>
          <a:prstGeom prst="line">
            <a:avLst/>
          </a:prstGeom>
          <a:ln w="317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277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2" presetClass="entr" presetSubtype="2" fill="hold" grpId="0" nodeType="withEffect">
                                  <p:stCondLst>
                                    <p:cond delay="70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fill="hold"/>
                                        <p:tgtEl>
                                          <p:spTgt spid="41"/>
                                        </p:tgtEl>
                                        <p:attrNameLst>
                                          <p:attrName>ppt_x</p:attrName>
                                        </p:attrNameLst>
                                      </p:cBhvr>
                                      <p:tavLst>
                                        <p:tav tm="0">
                                          <p:val>
                                            <p:strVal val="1+#ppt_w/2"/>
                                          </p:val>
                                        </p:tav>
                                        <p:tav tm="100000">
                                          <p:val>
                                            <p:strVal val="#ppt_x"/>
                                          </p:val>
                                        </p:tav>
                                      </p:tavLst>
                                    </p:anim>
                                    <p:anim calcmode="lin" valueType="num">
                                      <p:cBhvr additive="base">
                                        <p:cTn id="11" dur="500" fill="hold"/>
                                        <p:tgtEl>
                                          <p:spTgt spid="41"/>
                                        </p:tgtEl>
                                        <p:attrNameLst>
                                          <p:attrName>ppt_y</p:attrName>
                                        </p:attrNameLst>
                                      </p:cBhvr>
                                      <p:tavLst>
                                        <p:tav tm="0">
                                          <p:val>
                                            <p:strVal val="#ppt_y"/>
                                          </p:val>
                                        </p:tav>
                                        <p:tav tm="100000">
                                          <p:val>
                                            <p:strVal val="#ppt_y"/>
                                          </p:val>
                                        </p:tav>
                                      </p:tavLst>
                                    </p:anim>
                                  </p:childTnLst>
                                </p:cTn>
                              </p:par>
                              <p:par>
                                <p:cTn id="12" presetID="0" presetClass="path" presetSubtype="0" decel="50000" fill="hold" grpId="0" nodeType="withEffect">
                                  <p:stCondLst>
                                    <p:cond delay="900"/>
                                  </p:stCondLst>
                                  <p:childTnLst>
                                    <p:animMotion origin="layout" path="M -1.1587E-07 -4.43699E-06 L 0.19333 -0.20055" pathEditMode="relative" rAng="0" ptsTypes="AA">
                                      <p:cBhvr>
                                        <p:cTn id="13" dur="500" fill="hold"/>
                                        <p:tgtEl>
                                          <p:spTgt spid="59"/>
                                        </p:tgtEl>
                                        <p:attrNameLst>
                                          <p:attrName>ppt_x</p:attrName>
                                          <p:attrName>ppt_y</p:attrName>
                                        </p:attrNameLst>
                                      </p:cBhvr>
                                      <p:rCtr x="9667" y="-10034"/>
                                    </p:animMotion>
                                  </p:childTnLst>
                                </p:cTn>
                              </p:par>
                              <p:par>
                                <p:cTn id="14" presetID="0" presetClass="path" presetSubtype="0" decel="50000" fill="hold" grpId="0" nodeType="withEffect">
                                  <p:stCondLst>
                                    <p:cond delay="1000"/>
                                  </p:stCondLst>
                                  <p:childTnLst>
                                    <p:animMotion origin="layout" path="M -1.89298E-06 2.61197E-06 L 0.11984 -0.13378" pathEditMode="relative" rAng="0" ptsTypes="AA">
                                      <p:cBhvr>
                                        <p:cTn id="15" dur="500" fill="hold"/>
                                        <p:tgtEl>
                                          <p:spTgt spid="60"/>
                                        </p:tgtEl>
                                        <p:attrNameLst>
                                          <p:attrName>ppt_x</p:attrName>
                                          <p:attrName>ppt_y</p:attrName>
                                        </p:attrNameLst>
                                      </p:cBhvr>
                                      <p:rCtr x="5995" y="-66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696F6A-9B34-D2FE-87B6-AB2DFA8D8AAD}"/>
              </a:ext>
            </a:extLst>
          </p:cNvPr>
          <p:cNvSpPr>
            <a:spLocks noGrp="1"/>
          </p:cNvSpPr>
          <p:nvPr>
            <p:ph type="title"/>
          </p:nvPr>
        </p:nvSpPr>
        <p:spPr>
          <a:xfrm>
            <a:off x="3861242" y="173529"/>
            <a:ext cx="11074400" cy="1020497"/>
          </a:xfrm>
        </p:spPr>
        <p:txBody>
          <a:bodyPr lIns="91440" tIns="45720" rIns="91440" bIns="45720" anchor="ctr" anchorCtr="0">
            <a:noAutofit/>
          </a:bodyPr>
          <a:lstStyle/>
          <a:p>
            <a:pPr algn="l" rtl="0"/>
            <a:r>
              <a:rPr lang="es" sz="4000" b="1" i="0" u="none" strike="noStrike">
                <a:latin typeface="Futura LT Pro Book"/>
                <a:ea typeface="Tahoma" charset="0"/>
                <a:cs typeface="Tahoma" charset="0"/>
              </a:rPr>
              <a:t>El proceso del GSAT V. 3.0</a:t>
            </a:r>
          </a:p>
        </p:txBody>
      </p:sp>
      <p:grpSp>
        <p:nvGrpSpPr>
          <p:cNvPr id="6" name="Group 5">
            <a:extLst>
              <a:ext uri="{FF2B5EF4-FFF2-40B4-BE49-F238E27FC236}">
                <a16:creationId xmlns:a16="http://schemas.microsoft.com/office/drawing/2014/main" id="{8A8A05AA-F610-C85A-4FC2-0C40A6DF028F}"/>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5A270115-A997-D0F6-FEE6-C7A6CF228120}"/>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8" name="Rectangle 12">
              <a:extLst>
                <a:ext uri="{FF2B5EF4-FFF2-40B4-BE49-F238E27FC236}">
                  <a16:creationId xmlns:a16="http://schemas.microsoft.com/office/drawing/2014/main" id="{8B79A805-CDBF-513C-9996-BF7E46093712}"/>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04EDA557-0F7D-EFD6-E257-EEF0D98423BB}"/>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2" name="Рисунок 5">
            <a:extLst>
              <a:ext uri="{FF2B5EF4-FFF2-40B4-BE49-F238E27FC236}">
                <a16:creationId xmlns:a16="http://schemas.microsoft.com/office/drawing/2014/main" id="{FAB02E67-5B9F-3D67-6133-7587F4476D8A}"/>
              </a:ext>
            </a:extLst>
          </p:cNvPr>
          <p:cNvPicPr>
            <a:picLocks noChangeAspect="1"/>
          </p:cNvPicPr>
          <p:nvPr/>
        </p:nvPicPr>
        <p:blipFill>
          <a:blip r:embed="rId3" cstate="print">
            <a:extLst>
              <a:ext uri="{28A0092B-C50C-407E-A947-70E740481C1C}">
                <a14:useLocalDpi xmlns:a14="http://schemas.microsoft.com/office/drawing/2010/main"/>
              </a:ext>
            </a:extLst>
          </a:blip>
          <a:srcRect l="46866" r="232"/>
          <a:stretch>
            <a:fillRect/>
          </a:stretch>
        </p:blipFill>
        <p:spPr>
          <a:xfrm>
            <a:off x="0" y="1067705"/>
            <a:ext cx="4676637" cy="4816056"/>
          </a:xfrm>
          <a:prstGeom prst="rect">
            <a:avLst/>
          </a:prstGeom>
        </p:spPr>
      </p:pic>
      <p:pic>
        <p:nvPicPr>
          <p:cNvPr id="4" name="Picture Placeholder 11">
            <a:extLst>
              <a:ext uri="{FF2B5EF4-FFF2-40B4-BE49-F238E27FC236}">
                <a16:creationId xmlns:a16="http://schemas.microsoft.com/office/drawing/2014/main" id="{DB96A96B-C499-D53F-A60E-BD609626EBE7}"/>
              </a:ext>
            </a:extLst>
          </p:cNvPr>
          <p:cNvPicPr>
            <a:picLocks noChangeAspect="1"/>
          </p:cNvPicPr>
          <p:nvPr/>
        </p:nvPicPr>
        <p:blipFill>
          <a:blip r:embed="rId4" cstate="print">
            <a:extLst>
              <a:ext uri="{28A0092B-C50C-407E-A947-70E740481C1C}">
                <a14:useLocalDpi xmlns:a14="http://schemas.microsoft.com/office/drawing/2010/main"/>
              </a:ext>
            </a:extLst>
          </a:blip>
          <a:srcRect r="-117"/>
          <a:stretch>
            <a:fillRect/>
          </a:stretch>
        </p:blipFill>
        <p:spPr>
          <a:xfrm>
            <a:off x="0" y="1327110"/>
            <a:ext cx="3540125" cy="411956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p:spPr>
      </p:pic>
      <p:graphicFrame>
        <p:nvGraphicFramePr>
          <p:cNvPr id="5" name="Diagram 4">
            <a:extLst>
              <a:ext uri="{FF2B5EF4-FFF2-40B4-BE49-F238E27FC236}">
                <a16:creationId xmlns:a16="http://schemas.microsoft.com/office/drawing/2014/main" id="{F6AD554D-8FB1-FFAA-EA9C-A4A1D1F0F5BC}"/>
              </a:ext>
            </a:extLst>
          </p:cNvPr>
          <p:cNvGraphicFramePr/>
          <p:nvPr>
            <p:extLst>
              <p:ext uri="{D42A27DB-BD31-4B8C-83A1-F6EECF244321}">
                <p14:modId xmlns:p14="http://schemas.microsoft.com/office/powerpoint/2010/main" val="2479224595"/>
              </p:ext>
            </p:extLst>
          </p:nvPr>
        </p:nvGraphicFramePr>
        <p:xfrm>
          <a:off x="4202286" y="1266472"/>
          <a:ext cx="7610418" cy="42469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7895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ADBA2B1-A3D3-4BF5-808C-5E68AA93F74C}"/>
              </a:ext>
            </a:extLst>
          </p:cNvPr>
          <p:cNvSpPr>
            <a:spLocks noGrp="1"/>
          </p:cNvSpPr>
          <p:nvPr>
            <p:ph type="body" sz="quarter" idx="17"/>
          </p:nvPr>
        </p:nvSpPr>
        <p:spPr>
          <a:xfrm>
            <a:off x="712849" y="635373"/>
            <a:ext cx="11479151" cy="986871"/>
          </a:xfrm>
        </p:spPr>
        <p:txBody>
          <a:bodyPr>
            <a:noAutofit/>
          </a:bodyPr>
          <a:lstStyle/>
          <a:p>
            <a:pPr rtl="0"/>
            <a:r>
              <a:rPr lang="es" sz="4000" b="1" i="0" u="none" strike="noStrike" dirty="0">
                <a:solidFill>
                  <a:srgbClr val="622599"/>
                </a:solidFill>
                <a:latin typeface="Futura LT Pro Book"/>
                <a:ea typeface="Tahoma" charset="0"/>
                <a:cs typeface="Tahoma" charset="0"/>
              </a:rPr>
              <a:t>¿Cuáles son las novedades de </a:t>
            </a:r>
            <a:r>
              <a:rPr lang="es" sz="4000" b="1" i="0" u="none" strike="noStrike" dirty="0">
                <a:solidFill>
                  <a:srgbClr val="1D1C28"/>
                </a:solidFill>
                <a:latin typeface="Futura LT Pro Book"/>
                <a:ea typeface="Tahoma" charset="0"/>
                <a:cs typeface="Tahoma" charset="0"/>
              </a:rPr>
              <a:t>GSAT 3.0?</a:t>
            </a:r>
          </a:p>
          <a:p>
            <a:endParaRPr lang="en-US" sz="4000" dirty="0">
              <a:latin typeface="Futura LT Pro Book" panose="020B0502020204020303" pitchFamily="34" charset="77"/>
            </a:endParaRPr>
          </a:p>
        </p:txBody>
      </p:sp>
      <p:sp>
        <p:nvSpPr>
          <p:cNvPr id="9" name="Text Placeholder 8">
            <a:extLst>
              <a:ext uri="{FF2B5EF4-FFF2-40B4-BE49-F238E27FC236}">
                <a16:creationId xmlns:a16="http://schemas.microsoft.com/office/drawing/2014/main" id="{9F3765E9-ECF4-4B48-B95B-7CA19DD1C3B9}"/>
              </a:ext>
            </a:extLst>
          </p:cNvPr>
          <p:cNvSpPr>
            <a:spLocks noGrp="1"/>
          </p:cNvSpPr>
          <p:nvPr>
            <p:ph type="body" sz="quarter" idx="18"/>
          </p:nvPr>
        </p:nvSpPr>
        <p:spPr>
          <a:xfrm>
            <a:off x="3684853" y="1791375"/>
            <a:ext cx="6804471" cy="745659"/>
          </a:xfrm>
        </p:spPr>
        <p:txBody>
          <a:bodyPr lIns="91440" tIns="45720" rIns="91440" bIns="45720" anchor="t">
            <a:noAutofit/>
          </a:bodyPr>
          <a:lstStyle/>
          <a:p>
            <a:pPr rtl="0"/>
            <a:r>
              <a:rPr lang="es" sz="1500" b="1" i="0" u="none" strike="noStrike">
                <a:solidFill>
                  <a:srgbClr val="622599"/>
                </a:solidFill>
                <a:latin typeface="Verdana"/>
                <a:ea typeface="Verdana"/>
                <a:cs typeface="Verdana"/>
              </a:rPr>
              <a:t>Amplificar las voces de los jóvenes</a:t>
            </a:r>
            <a:r>
              <a:rPr lang="es" sz="1500" b="0" i="0" u="none" strike="noStrike">
                <a:solidFill>
                  <a:srgbClr val="622599"/>
                </a:solidFill>
                <a:latin typeface="Verdana"/>
                <a:ea typeface="Verdana"/>
                <a:cs typeface="Verdana"/>
              </a:rPr>
              <a:t>: </a:t>
            </a:r>
            <a:r>
              <a:rPr lang="es" sz="1500" b="0" i="0" u="none" strike="noStrike">
                <a:solidFill>
                  <a:srgbClr val="000000"/>
                </a:solidFill>
                <a:latin typeface="Verdana"/>
                <a:ea typeface="Verdana"/>
                <a:cs typeface="Verdana"/>
              </a:rPr>
              <a:t>Garantiza que el 40% de los jóvenes tengan voz en las OSN a todos los niveles, desde las Juntas Nacionales hasta los comités locales.</a:t>
            </a:r>
          </a:p>
        </p:txBody>
      </p:sp>
      <p:sp>
        <p:nvSpPr>
          <p:cNvPr id="11" name="Text Placeholder 10">
            <a:extLst>
              <a:ext uri="{FF2B5EF4-FFF2-40B4-BE49-F238E27FC236}">
                <a16:creationId xmlns:a16="http://schemas.microsoft.com/office/drawing/2014/main" id="{D98E552F-0099-4985-B2B4-05E656680B47}"/>
              </a:ext>
            </a:extLst>
          </p:cNvPr>
          <p:cNvSpPr>
            <a:spLocks noGrp="1"/>
          </p:cNvSpPr>
          <p:nvPr>
            <p:ph type="body" sz="quarter" idx="20"/>
          </p:nvPr>
        </p:nvSpPr>
        <p:spPr>
          <a:xfrm>
            <a:off x="4643250" y="4175826"/>
            <a:ext cx="5785882" cy="795020"/>
          </a:xfrm>
        </p:spPr>
        <p:txBody>
          <a:bodyPr lIns="91440" tIns="45720" rIns="91440" bIns="45720" anchor="t">
            <a:noAutofit/>
          </a:bodyPr>
          <a:lstStyle/>
          <a:p>
            <a:pPr algn="l" rtl="0"/>
            <a:r>
              <a:rPr lang="es" sz="1500" b="1" i="0" u="none" strike="noStrike">
                <a:solidFill>
                  <a:srgbClr val="622599"/>
                </a:solidFill>
                <a:latin typeface="Verdana"/>
                <a:ea typeface="Tahoma" charset="0"/>
                <a:cs typeface="Tahoma" charset="0"/>
              </a:rPr>
              <a:t>Defender la sostenibilidad</a:t>
            </a:r>
            <a:r>
              <a:rPr lang="es" sz="1500" b="0" i="0" u="none" strike="noStrike">
                <a:solidFill>
                  <a:srgbClr val="622599"/>
                </a:solidFill>
                <a:latin typeface="Verdana"/>
                <a:ea typeface="Tahoma" charset="0"/>
                <a:cs typeface="Tahoma" charset="0"/>
              </a:rPr>
              <a:t>:</a:t>
            </a:r>
            <a:r>
              <a:rPr lang="es" sz="1500" b="0" i="0" u="none" strike="noStrike">
                <a:solidFill>
                  <a:srgbClr val="000000"/>
                </a:solidFill>
                <a:latin typeface="Verdana"/>
                <a:ea typeface="Tahoma" charset="0"/>
                <a:cs typeface="Tahoma" charset="0"/>
              </a:rPr>
              <a:t> Anima a las OSN a adoptar prácticas ecológicas y a organizar eventos sostenibles.</a:t>
            </a:r>
          </a:p>
        </p:txBody>
      </p:sp>
      <p:sp>
        <p:nvSpPr>
          <p:cNvPr id="12" name="Text Placeholder 11">
            <a:extLst>
              <a:ext uri="{FF2B5EF4-FFF2-40B4-BE49-F238E27FC236}">
                <a16:creationId xmlns:a16="http://schemas.microsoft.com/office/drawing/2014/main" id="{429CE926-A169-4644-B196-0FFC57E5A698}"/>
              </a:ext>
            </a:extLst>
          </p:cNvPr>
          <p:cNvSpPr>
            <a:spLocks noGrp="1"/>
          </p:cNvSpPr>
          <p:nvPr>
            <p:ph type="body" sz="quarter" idx="21"/>
          </p:nvPr>
        </p:nvSpPr>
        <p:spPr>
          <a:xfrm>
            <a:off x="5329523" y="5403827"/>
            <a:ext cx="5887553" cy="630119"/>
          </a:xfrm>
        </p:spPr>
        <p:txBody>
          <a:bodyPr lIns="91440" tIns="45720" rIns="91440" bIns="45720" anchor="t">
            <a:noAutofit/>
          </a:bodyPr>
          <a:lstStyle/>
          <a:p>
            <a:pPr algn="l" rtl="0"/>
            <a:r>
              <a:rPr lang="es" sz="1500" b="1" i="0" u="none" strike="noStrike">
                <a:solidFill>
                  <a:srgbClr val="622599"/>
                </a:solidFill>
                <a:latin typeface="Verdana"/>
                <a:ea typeface="Tahoma" charset="0"/>
                <a:cs typeface="Tahoma" charset="0"/>
              </a:rPr>
              <a:t>La seguridad ante todo</a:t>
            </a:r>
            <a:r>
              <a:rPr lang="es" sz="1500" b="0" i="0" u="none" strike="noStrike">
                <a:solidFill>
                  <a:srgbClr val="622599"/>
                </a:solidFill>
                <a:latin typeface="Verdana"/>
                <a:ea typeface="Tahoma" charset="0"/>
                <a:cs typeface="Tahoma" charset="0"/>
              </a:rPr>
              <a:t>:</a:t>
            </a:r>
            <a:r>
              <a:rPr lang="es" sz="1500" b="0" i="0" u="none" strike="noStrike">
                <a:solidFill>
                  <a:srgbClr val="000000"/>
                </a:solidFill>
                <a:latin typeface="Verdana"/>
                <a:ea typeface="Tahoma" charset="0"/>
                <a:cs typeface="Tahoma" charset="0"/>
              </a:rPr>
              <a:t> Pone la seguridad en primer lugar, definiendo prácticas esenciales para el bienestar de todos los miembros.</a:t>
            </a:r>
          </a:p>
          <a:p>
            <a:br>
              <a:rPr lang="en-MY" sz="1500"/>
            </a:br>
            <a:endParaRPr lang="en-MY" sz="15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Placeholder 12">
            <a:extLst>
              <a:ext uri="{FF2B5EF4-FFF2-40B4-BE49-F238E27FC236}">
                <a16:creationId xmlns:a16="http://schemas.microsoft.com/office/drawing/2014/main" id="{CF859B36-54CD-496B-90CB-0E278E3617AF}"/>
              </a:ext>
            </a:extLst>
          </p:cNvPr>
          <p:cNvSpPr>
            <a:spLocks noGrp="1"/>
          </p:cNvSpPr>
          <p:nvPr>
            <p:ph type="body" sz="quarter" idx="22"/>
          </p:nvPr>
        </p:nvSpPr>
        <p:spPr/>
        <p:txBody>
          <a:bodyPr>
            <a:noAutofit/>
          </a:bodyPr>
          <a:lstStyle/>
          <a:p>
            <a:endParaRPr lang="en-US"/>
          </a:p>
        </p:txBody>
      </p:sp>
      <p:sp>
        <p:nvSpPr>
          <p:cNvPr id="14" name="Text Placeholder 13">
            <a:extLst>
              <a:ext uri="{FF2B5EF4-FFF2-40B4-BE49-F238E27FC236}">
                <a16:creationId xmlns:a16="http://schemas.microsoft.com/office/drawing/2014/main" id="{DFC90C56-290A-43D5-BA94-70B0A8EED476}"/>
              </a:ext>
            </a:extLst>
          </p:cNvPr>
          <p:cNvSpPr>
            <a:spLocks noGrp="1"/>
          </p:cNvSpPr>
          <p:nvPr>
            <p:ph type="body" sz="quarter" idx="23"/>
          </p:nvPr>
        </p:nvSpPr>
        <p:spPr/>
        <p:txBody>
          <a:bodyPr>
            <a:noAutofit/>
          </a:bodyPr>
          <a:lstStyle/>
          <a:p>
            <a:endParaRPr lang="en-US"/>
          </a:p>
        </p:txBody>
      </p:sp>
      <p:sp>
        <p:nvSpPr>
          <p:cNvPr id="15" name="Text Placeholder 14">
            <a:extLst>
              <a:ext uri="{FF2B5EF4-FFF2-40B4-BE49-F238E27FC236}">
                <a16:creationId xmlns:a16="http://schemas.microsoft.com/office/drawing/2014/main" id="{A51A4625-C498-48F6-8959-E50EFC717D2D}"/>
              </a:ext>
            </a:extLst>
          </p:cNvPr>
          <p:cNvSpPr>
            <a:spLocks noGrp="1"/>
          </p:cNvSpPr>
          <p:nvPr>
            <p:ph type="body" sz="quarter" idx="24"/>
          </p:nvPr>
        </p:nvSpPr>
        <p:spPr/>
        <p:txBody>
          <a:bodyPr>
            <a:noAutofit/>
          </a:bodyPr>
          <a:lstStyle/>
          <a:p>
            <a:endParaRPr lang="en-US"/>
          </a:p>
        </p:txBody>
      </p:sp>
      <p:sp>
        <p:nvSpPr>
          <p:cNvPr id="16" name="Text Placeholder 15">
            <a:extLst>
              <a:ext uri="{FF2B5EF4-FFF2-40B4-BE49-F238E27FC236}">
                <a16:creationId xmlns:a16="http://schemas.microsoft.com/office/drawing/2014/main" id="{FA73273C-02F4-4A11-8835-0E16E85CE5F4}"/>
              </a:ext>
            </a:extLst>
          </p:cNvPr>
          <p:cNvSpPr>
            <a:spLocks noGrp="1"/>
          </p:cNvSpPr>
          <p:nvPr>
            <p:ph type="body" sz="quarter" idx="25"/>
          </p:nvPr>
        </p:nvSpPr>
        <p:spPr/>
        <p:txBody>
          <a:bodyPr>
            <a:noAutofit/>
          </a:bodyPr>
          <a:lstStyle/>
          <a:p>
            <a:endParaRPr lang="en-US"/>
          </a:p>
        </p:txBody>
      </p:sp>
      <p:pic>
        <p:nvPicPr>
          <p:cNvPr id="18" name="Graphic 17" descr="Lightbulb and gear outline">
            <a:extLst>
              <a:ext uri="{FF2B5EF4-FFF2-40B4-BE49-F238E27FC236}">
                <a16:creationId xmlns:a16="http://schemas.microsoft.com/office/drawing/2014/main" id="{9E4C12F1-FFFF-85EC-BC05-87B3B4411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3363" y="1764820"/>
            <a:ext cx="864083" cy="864083"/>
          </a:xfrm>
          <a:prstGeom prst="rect">
            <a:avLst/>
          </a:prstGeom>
        </p:spPr>
      </p:pic>
      <p:sp>
        <p:nvSpPr>
          <p:cNvPr id="2" name="TextBox 1">
            <a:extLst>
              <a:ext uri="{FF2B5EF4-FFF2-40B4-BE49-F238E27FC236}">
                <a16:creationId xmlns:a16="http://schemas.microsoft.com/office/drawing/2014/main" id="{BB993858-E999-1939-55FD-1579CCAA6966}"/>
              </a:ext>
            </a:extLst>
          </p:cNvPr>
          <p:cNvSpPr txBox="1"/>
          <p:nvPr/>
        </p:nvSpPr>
        <p:spPr>
          <a:xfrm>
            <a:off x="-70681" y="7125288"/>
            <a:ext cx="9797746" cy="2331407"/>
          </a:xfrm>
          <a:prstGeom prst="rect">
            <a:avLst/>
          </a:prstGeom>
          <a:noFill/>
        </p:spPr>
        <p:txBody>
          <a:bodyPr wrap="square" rtlCol="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MY" sz="9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450" b="0" i="0" u="none" strike="noStrike" kern="1200" cap="none" spc="0" normalizeH="0" baseline="0" noProof="0">
                <a:ln>
                  <a:noFill/>
                </a:ln>
                <a:solidFill>
                  <a:prstClr val="black"/>
                </a:solidFill>
                <a:effectLst/>
                <a:uLnTx/>
                <a:uFillTx/>
                <a:latin typeface="Calibri"/>
                <a:ea typeface="+mn-ea"/>
                <a:cs typeface="+mn-cs"/>
              </a:rPr>
            </a:br>
            <a:endParaRPr kumimoji="0" lang="en-MY" sz="1000" b="0" i="0" u="none" strike="noStrike" kern="1200" cap="none" spc="0" normalizeH="0" baseline="0" noProof="0">
              <a:ln>
                <a:noFill/>
              </a:ln>
              <a:solidFill>
                <a:prstClr val="black"/>
              </a:solidFill>
              <a:effectLst/>
              <a:uLnTx/>
              <a:uFillTx/>
              <a:latin typeface="Tamil Sangam MN Medium" pitchFamily="2" charset="0"/>
              <a:ea typeface="Tamil Sangam MN Medium" pitchFamily="2" charset="0"/>
              <a:cs typeface="Tamil Sangam MN Medium" pitchFamily="2" charset="0"/>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554" marR="0" lvl="0" indent="-228554" algn="l" defTabSz="1219017" rtl="0" eaLnBrk="1" fontAlgn="auto" latinLnBrk="0" hangingPunct="1">
              <a:lnSpc>
                <a:spcPct val="100000"/>
              </a:lnSpc>
              <a:spcBef>
                <a:spcPct val="0"/>
              </a:spcBef>
              <a:spcAft>
                <a:spcPct val="0"/>
              </a:spcAft>
              <a:buClrTx/>
              <a:buSzTx/>
              <a:buFont typeface="+mj-lt"/>
              <a:buAutoNum type="arabicPeriod"/>
              <a:defRPr/>
            </a:pPr>
            <a:endParaRPr kumimoji="0" lang="en-MY" sz="10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Söhne"/>
                <a:ea typeface="+mn-ea"/>
                <a:cs typeface="+mn-cs"/>
              </a:rPr>
            </a:br>
            <a:endParaRPr kumimoji="0" lang="en-MY" sz="24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Calibri"/>
                <a:ea typeface="+mn-ea"/>
                <a:cs typeface="+mn-cs"/>
              </a:rPr>
            </a:b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BFD58017-E0C0-5745-A057-644033824F46}"/>
              </a:ext>
            </a:extLst>
          </p:cNvPr>
          <p:cNvSpPr>
            <a:spLocks noGrp="1"/>
          </p:cNvSpPr>
          <p:nvPr>
            <p:ph type="body" sz="quarter" idx="19"/>
          </p:nvPr>
        </p:nvSpPr>
        <p:spPr>
          <a:xfrm>
            <a:off x="4174612" y="3021442"/>
            <a:ext cx="7215084" cy="745659"/>
          </a:xfrm>
        </p:spPr>
        <p:txBody>
          <a:bodyPr lIns="91440" tIns="45720" rIns="91440" bIns="45720" anchor="t">
            <a:noAutofit/>
          </a:bodyPr>
          <a:lstStyle/>
          <a:p>
            <a:pPr algn="l" rtl="0"/>
            <a:r>
              <a:rPr lang="es" sz="1500" b="1" i="0" u="none" strike="noStrike">
                <a:solidFill>
                  <a:srgbClr val="622599"/>
                </a:solidFill>
                <a:latin typeface="Verdana"/>
                <a:ea typeface="Tahoma" charset="0"/>
                <a:cs typeface="Tahoma" charset="0"/>
              </a:rPr>
              <a:t>Mayor capacitación de los jóvenes</a:t>
            </a:r>
            <a:r>
              <a:rPr lang="es" sz="1500" b="0" i="0" u="none" strike="noStrike">
                <a:solidFill>
                  <a:srgbClr val="622599"/>
                </a:solidFill>
                <a:latin typeface="Verdana"/>
                <a:ea typeface="Tahoma" charset="0"/>
                <a:cs typeface="Tahoma" charset="0"/>
              </a:rPr>
              <a:t>: </a:t>
            </a:r>
            <a:r>
              <a:rPr lang="es" sz="1500" b="0" i="0" u="none" strike="noStrike">
                <a:solidFill>
                  <a:srgbClr val="000000"/>
                </a:solidFill>
                <a:latin typeface="Verdana"/>
                <a:ea typeface="Tahoma" charset="0"/>
                <a:cs typeface="Tahoma" charset="0"/>
              </a:rPr>
              <a:t>Hace hincapié en la participación de los jóvenes en la toma de decisiones con mecanismos y herramientas prácticas que amplifiquen sus voces y preocupaciones.</a:t>
            </a:r>
            <a:endParaRPr lang="en-US" sz="1500">
              <a:solidFill>
                <a:schemeClr val="tx1"/>
              </a:solidFill>
              <a:latin typeface="Verdana"/>
              <a:ea typeface="Tahoma" charset="0"/>
              <a:cs typeface="Tahoma" charset="0"/>
            </a:endParaRPr>
          </a:p>
        </p:txBody>
      </p:sp>
      <p:pic>
        <p:nvPicPr>
          <p:cNvPr id="4" name="Graphic 3" descr="Open hand with plant outline">
            <a:extLst>
              <a:ext uri="{FF2B5EF4-FFF2-40B4-BE49-F238E27FC236}">
                <a16:creationId xmlns:a16="http://schemas.microsoft.com/office/drawing/2014/main" id="{A62E9F7A-7742-E018-B359-AF03268FC7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1125" y="4102448"/>
            <a:ext cx="914400" cy="914400"/>
          </a:xfrm>
          <a:prstGeom prst="rect">
            <a:avLst/>
          </a:prstGeom>
        </p:spPr>
      </p:pic>
      <p:grpSp>
        <p:nvGrpSpPr>
          <p:cNvPr id="6" name="Group 5">
            <a:extLst>
              <a:ext uri="{FF2B5EF4-FFF2-40B4-BE49-F238E27FC236}">
                <a16:creationId xmlns:a16="http://schemas.microsoft.com/office/drawing/2014/main" id="{596B5ACD-BE16-F99E-B82A-55D4AB140CA0}"/>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362CF53E-BEDD-8C86-2684-238E51FC1EF3}"/>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0" name="Rectangle 12">
              <a:extLst>
                <a:ext uri="{FF2B5EF4-FFF2-40B4-BE49-F238E27FC236}">
                  <a16:creationId xmlns:a16="http://schemas.microsoft.com/office/drawing/2014/main" id="{AA76B2E6-DA08-571A-24F8-FA81E66C6EA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7" name="Rectangle 16">
              <a:extLst>
                <a:ext uri="{FF2B5EF4-FFF2-40B4-BE49-F238E27FC236}">
                  <a16:creationId xmlns:a16="http://schemas.microsoft.com/office/drawing/2014/main" id="{A945221D-F1E1-E69B-931D-FDB8F727D6D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25" name="Graphic 24" descr="Cheers outline">
            <a:extLst>
              <a:ext uri="{FF2B5EF4-FFF2-40B4-BE49-F238E27FC236}">
                <a16:creationId xmlns:a16="http://schemas.microsoft.com/office/drawing/2014/main" id="{8427BE39-0CBB-6FB8-9AC7-A13CFA5D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04208" y="3072257"/>
            <a:ext cx="719731" cy="719731"/>
          </a:xfrm>
          <a:prstGeom prst="rect">
            <a:avLst/>
          </a:prstGeom>
        </p:spPr>
      </p:pic>
      <p:pic>
        <p:nvPicPr>
          <p:cNvPr id="27" name="Graphic 26" descr="Umbrella outline">
            <a:extLst>
              <a:ext uri="{FF2B5EF4-FFF2-40B4-BE49-F238E27FC236}">
                <a16:creationId xmlns:a16="http://schemas.microsoft.com/office/drawing/2014/main" id="{0E322442-5CC1-8B53-A5FF-0E35573634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28478" y="5490588"/>
            <a:ext cx="658968" cy="658968"/>
          </a:xfrm>
          <a:prstGeom prst="rect">
            <a:avLst/>
          </a:prstGeom>
        </p:spPr>
      </p:pic>
    </p:spTree>
    <p:extLst>
      <p:ext uri="{BB962C8B-B14F-4D97-AF65-F5344CB8AC3E}">
        <p14:creationId xmlns:p14="http://schemas.microsoft.com/office/powerpoint/2010/main" val="370539054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ADBA2B1-A3D3-4BF5-808C-5E68AA93F74C}"/>
              </a:ext>
            </a:extLst>
          </p:cNvPr>
          <p:cNvSpPr>
            <a:spLocks noGrp="1"/>
          </p:cNvSpPr>
          <p:nvPr>
            <p:ph type="body" sz="quarter" idx="17"/>
          </p:nvPr>
        </p:nvSpPr>
        <p:spPr>
          <a:xfrm>
            <a:off x="415557" y="619924"/>
            <a:ext cx="11360886" cy="986871"/>
          </a:xfrm>
        </p:spPr>
        <p:txBody>
          <a:bodyPr>
            <a:noAutofit/>
          </a:bodyPr>
          <a:lstStyle/>
          <a:p>
            <a:pPr rtl="0"/>
            <a:r>
              <a:rPr lang="es" sz="4000" b="1" i="0" u="none" strike="noStrike" dirty="0">
                <a:solidFill>
                  <a:srgbClr val="622599"/>
                </a:solidFill>
                <a:latin typeface="Futura LT Pro Book"/>
                <a:ea typeface="Tahoma" charset="0"/>
                <a:cs typeface="Tahoma" charset="0"/>
              </a:rPr>
              <a:t>¿Cuáles son las novedades de </a:t>
            </a:r>
            <a:r>
              <a:rPr lang="es" sz="4000" b="1" i="0" u="none" strike="noStrike" dirty="0">
                <a:solidFill>
                  <a:srgbClr val="1D1C28"/>
                </a:solidFill>
                <a:latin typeface="Futura LT Pro Book"/>
                <a:ea typeface="Tahoma" charset="0"/>
                <a:cs typeface="Tahoma" charset="0"/>
              </a:rPr>
              <a:t>GSAT 3.0?</a:t>
            </a:r>
          </a:p>
        </p:txBody>
      </p:sp>
      <p:sp>
        <p:nvSpPr>
          <p:cNvPr id="9" name="Text Placeholder 8">
            <a:extLst>
              <a:ext uri="{FF2B5EF4-FFF2-40B4-BE49-F238E27FC236}">
                <a16:creationId xmlns:a16="http://schemas.microsoft.com/office/drawing/2014/main" id="{9F3765E9-ECF4-4B48-B95B-7CA19DD1C3B9}"/>
              </a:ext>
            </a:extLst>
          </p:cNvPr>
          <p:cNvSpPr>
            <a:spLocks noGrp="1"/>
          </p:cNvSpPr>
          <p:nvPr>
            <p:ph type="body" sz="quarter" idx="18"/>
          </p:nvPr>
        </p:nvSpPr>
        <p:spPr>
          <a:xfrm>
            <a:off x="3684853" y="1791375"/>
            <a:ext cx="5957974" cy="608671"/>
          </a:xfrm>
        </p:spPr>
        <p:txBody>
          <a:bodyPr lIns="91440" tIns="45720" rIns="91440" bIns="45720" anchor="t">
            <a:noAutofit/>
          </a:bodyPr>
          <a:lstStyle/>
          <a:p>
            <a:pPr algn="l" rtl="0"/>
            <a:r>
              <a:rPr lang="es" sz="1500" b="1" i="0" u="none" strike="noStrike">
                <a:solidFill>
                  <a:srgbClr val="4E0E8C"/>
                </a:solidFill>
                <a:latin typeface="Verdana"/>
                <a:ea typeface="Tahoma" charset="0"/>
                <a:cs typeface="Tahoma" charset="0"/>
              </a:rPr>
              <a:t>Impulsar el crecimiento</a:t>
            </a:r>
            <a:r>
              <a:rPr lang="es" sz="1500" b="0" i="0" u="none" strike="noStrike">
                <a:solidFill>
                  <a:srgbClr val="622599"/>
                </a:solidFill>
                <a:latin typeface="Verdana"/>
                <a:ea typeface="Tahoma" charset="0"/>
                <a:cs typeface="Tahoma" charset="0"/>
              </a:rPr>
              <a:t>: </a:t>
            </a:r>
            <a:r>
              <a:rPr lang="es" sz="1500" b="0" i="0" u="none" strike="noStrike">
                <a:solidFill>
                  <a:srgbClr val="000000"/>
                </a:solidFill>
                <a:latin typeface="Verdana"/>
                <a:ea typeface="Tahoma" charset="0"/>
                <a:cs typeface="Tahoma" charset="0"/>
              </a:rPr>
              <a:t>Anima a las OSN a contar con un líder o un equipo dedicado a impulsar las iniciativas de crecimiento.</a:t>
            </a:r>
          </a:p>
          <a:p>
            <a:pPr algn="l"/>
            <a:br>
              <a:rPr lang="en-MY" sz="1500" b="0" i="0">
                <a:solidFill>
                  <a:srgbClr val="FFFFFF"/>
                </a:solidFill>
                <a:effectLst/>
                <a:latin typeface="Montserrat" pitchFamily="2" charset="77"/>
              </a:rPr>
            </a:br>
            <a:endParaRPr lang="en-MY" sz="1500" b="0" i="0">
              <a:solidFill>
                <a:srgbClr val="FFFFFF"/>
              </a:solidFill>
              <a:effectLst/>
              <a:latin typeface="Montserrat" pitchFamily="2" charset="77"/>
            </a:endParaRPr>
          </a:p>
          <a:p>
            <a:br>
              <a:rPr lang="en-MY" sz="1500"/>
            </a:br>
            <a:endParaRPr lang="en-MY" sz="1500"/>
          </a:p>
          <a:p>
            <a:endParaRPr lang="en-US" sz="1500"/>
          </a:p>
        </p:txBody>
      </p:sp>
      <p:sp>
        <p:nvSpPr>
          <p:cNvPr id="11" name="Text Placeholder 10">
            <a:extLst>
              <a:ext uri="{FF2B5EF4-FFF2-40B4-BE49-F238E27FC236}">
                <a16:creationId xmlns:a16="http://schemas.microsoft.com/office/drawing/2014/main" id="{D98E552F-0099-4985-B2B4-05E656680B47}"/>
              </a:ext>
            </a:extLst>
          </p:cNvPr>
          <p:cNvSpPr>
            <a:spLocks noGrp="1"/>
          </p:cNvSpPr>
          <p:nvPr>
            <p:ph type="body" sz="quarter" idx="20"/>
          </p:nvPr>
        </p:nvSpPr>
        <p:spPr>
          <a:xfrm>
            <a:off x="4908006" y="4207144"/>
            <a:ext cx="7456154" cy="1009064"/>
          </a:xfrm>
        </p:spPr>
        <p:txBody>
          <a:bodyPr lIns="91440" tIns="45720" rIns="91440" bIns="45720" anchor="t">
            <a:noAutofit/>
          </a:bodyPr>
          <a:lstStyle/>
          <a:p>
            <a:pPr rtl="0"/>
            <a:r>
              <a:rPr lang="es" sz="1500" b="0" i="0" u="none" strike="noStrike">
                <a:solidFill>
                  <a:srgbClr val="000000"/>
                </a:solidFill>
                <a:latin typeface="Verdana"/>
                <a:ea typeface="Tahoma" charset="0"/>
                <a:cs typeface="Tahoma" charset="0"/>
              </a:rPr>
              <a:t>Proceso</a:t>
            </a:r>
            <a:r>
              <a:rPr lang="es" sz="1500" b="1" i="0" u="none" strike="noStrike">
                <a:solidFill>
                  <a:srgbClr val="4E0E8C"/>
                </a:solidFill>
                <a:latin typeface="Verdana"/>
                <a:ea typeface="Tahoma" charset="0"/>
                <a:cs typeface="Tahoma" charset="0"/>
              </a:rPr>
              <a:t> de seguimiento mejorado</a:t>
            </a:r>
            <a:br>
              <a:rPr lang="es" sz="1500" b="0" i="0" u="none" strike="noStrike">
                <a:latin typeface="Verdana"/>
                <a:ea typeface="Tahoma" charset="0"/>
                <a:cs typeface="Tahoma" charset="0"/>
              </a:rPr>
            </a:br>
            <a:endParaRPr lang="en-US" sz="1500">
              <a:solidFill>
                <a:schemeClr val="tx1"/>
              </a:solidFill>
              <a:latin typeface="Verdana"/>
              <a:ea typeface="Tahoma" panose="020B0604030504040204" pitchFamily="34" charset="0"/>
              <a:cs typeface="Tahoma" panose="020B0604030504040204" pitchFamily="34" charset="0"/>
            </a:endParaRPr>
          </a:p>
        </p:txBody>
      </p:sp>
      <p:sp>
        <p:nvSpPr>
          <p:cNvPr id="12" name="Text Placeholder 11">
            <a:extLst>
              <a:ext uri="{FF2B5EF4-FFF2-40B4-BE49-F238E27FC236}">
                <a16:creationId xmlns:a16="http://schemas.microsoft.com/office/drawing/2014/main" id="{429CE926-A169-4644-B196-0FFC57E5A698}"/>
              </a:ext>
            </a:extLst>
          </p:cNvPr>
          <p:cNvSpPr>
            <a:spLocks noGrp="1"/>
          </p:cNvSpPr>
          <p:nvPr>
            <p:ph type="body" sz="quarter" idx="21"/>
          </p:nvPr>
        </p:nvSpPr>
        <p:spPr>
          <a:xfrm>
            <a:off x="5329523" y="5403827"/>
            <a:ext cx="6613120" cy="621558"/>
          </a:xfrm>
        </p:spPr>
        <p:txBody>
          <a:bodyPr lIns="91440" tIns="45720" rIns="91440" bIns="45720" anchor="t">
            <a:noAutofit/>
          </a:bodyPr>
          <a:lstStyle/>
          <a:p>
            <a:pPr rtl="0"/>
            <a:r>
              <a:rPr lang="es" sz="1500" b="1" i="0" u="none" strike="noStrike">
                <a:solidFill>
                  <a:srgbClr val="4E0E8C"/>
                </a:solidFill>
                <a:latin typeface="Verdana"/>
                <a:ea typeface="Tahoma" charset="0"/>
                <a:cs typeface="Tahoma" charset="0"/>
              </a:rPr>
              <a:t>Transición </a:t>
            </a:r>
            <a:r>
              <a:rPr lang="es" sz="1500" b="0" i="0" u="none" strike="noStrike">
                <a:solidFill>
                  <a:srgbClr val="000000"/>
                </a:solidFill>
                <a:latin typeface="Verdana"/>
                <a:ea typeface="Tahoma" charset="0"/>
                <a:cs typeface="Tahoma" charset="0"/>
              </a:rPr>
              <a:t>de la certificación de terceros</a:t>
            </a:r>
            <a:r>
              <a:rPr lang="es" sz="1500" b="1" i="0" u="none" strike="noStrike">
                <a:solidFill>
                  <a:srgbClr val="4E0E8C"/>
                </a:solidFill>
                <a:latin typeface="Verdana"/>
                <a:ea typeface="Tahoma" charset="0"/>
                <a:cs typeface="Tahoma" charset="0"/>
              </a:rPr>
              <a:t> a la certificación de la OMMS</a:t>
            </a:r>
            <a:endParaRPr lang="en-MY" sz="1500">
              <a:solidFill>
                <a:schemeClr val="tx1"/>
              </a:solidFill>
              <a:latin typeface="Verdana"/>
              <a:ea typeface="Tahoma" panose="020B0604030504040204" pitchFamily="34" charset="0"/>
              <a:cs typeface="Tahoma" panose="020B0604030504040204" pitchFamily="34" charset="0"/>
            </a:endParaRPr>
          </a:p>
        </p:txBody>
      </p:sp>
      <p:sp>
        <p:nvSpPr>
          <p:cNvPr id="13" name="Text Placeholder 12">
            <a:extLst>
              <a:ext uri="{FF2B5EF4-FFF2-40B4-BE49-F238E27FC236}">
                <a16:creationId xmlns:a16="http://schemas.microsoft.com/office/drawing/2014/main" id="{CF859B36-54CD-496B-90CB-0E278E3617AF}"/>
              </a:ext>
            </a:extLst>
          </p:cNvPr>
          <p:cNvSpPr>
            <a:spLocks noGrp="1"/>
          </p:cNvSpPr>
          <p:nvPr>
            <p:ph type="body" sz="quarter" idx="22"/>
          </p:nvPr>
        </p:nvSpPr>
        <p:spPr/>
        <p:txBody>
          <a:bodyPr>
            <a:noAutofit/>
          </a:bodyPr>
          <a:lstStyle/>
          <a:p>
            <a:endParaRPr lang="en-US"/>
          </a:p>
        </p:txBody>
      </p:sp>
      <p:sp>
        <p:nvSpPr>
          <p:cNvPr id="14" name="Text Placeholder 13">
            <a:extLst>
              <a:ext uri="{FF2B5EF4-FFF2-40B4-BE49-F238E27FC236}">
                <a16:creationId xmlns:a16="http://schemas.microsoft.com/office/drawing/2014/main" id="{DFC90C56-290A-43D5-BA94-70B0A8EED476}"/>
              </a:ext>
            </a:extLst>
          </p:cNvPr>
          <p:cNvSpPr>
            <a:spLocks noGrp="1"/>
          </p:cNvSpPr>
          <p:nvPr>
            <p:ph type="body" sz="quarter" idx="23"/>
          </p:nvPr>
        </p:nvSpPr>
        <p:spPr/>
        <p:txBody>
          <a:bodyPr>
            <a:noAutofit/>
          </a:bodyPr>
          <a:lstStyle/>
          <a:p>
            <a:endParaRPr lang="en-US"/>
          </a:p>
        </p:txBody>
      </p:sp>
      <p:sp>
        <p:nvSpPr>
          <p:cNvPr id="15" name="Text Placeholder 14">
            <a:extLst>
              <a:ext uri="{FF2B5EF4-FFF2-40B4-BE49-F238E27FC236}">
                <a16:creationId xmlns:a16="http://schemas.microsoft.com/office/drawing/2014/main" id="{A51A4625-C498-48F6-8959-E50EFC717D2D}"/>
              </a:ext>
            </a:extLst>
          </p:cNvPr>
          <p:cNvSpPr>
            <a:spLocks noGrp="1"/>
          </p:cNvSpPr>
          <p:nvPr>
            <p:ph type="body" sz="quarter" idx="24"/>
          </p:nvPr>
        </p:nvSpPr>
        <p:spPr/>
        <p:txBody>
          <a:bodyPr>
            <a:noAutofit/>
          </a:bodyPr>
          <a:lstStyle/>
          <a:p>
            <a:endParaRPr lang="en-US"/>
          </a:p>
        </p:txBody>
      </p:sp>
      <p:sp>
        <p:nvSpPr>
          <p:cNvPr id="16" name="Text Placeholder 15">
            <a:extLst>
              <a:ext uri="{FF2B5EF4-FFF2-40B4-BE49-F238E27FC236}">
                <a16:creationId xmlns:a16="http://schemas.microsoft.com/office/drawing/2014/main" id="{FA73273C-02F4-4A11-8835-0E16E85CE5F4}"/>
              </a:ext>
            </a:extLst>
          </p:cNvPr>
          <p:cNvSpPr>
            <a:spLocks noGrp="1"/>
          </p:cNvSpPr>
          <p:nvPr>
            <p:ph type="body" sz="quarter" idx="25"/>
          </p:nvPr>
        </p:nvSpPr>
        <p:spPr/>
        <p:txBody>
          <a:bodyPr>
            <a:noAutofit/>
          </a:bodyPr>
          <a:lstStyle/>
          <a:p>
            <a:endParaRPr lang="en-US"/>
          </a:p>
        </p:txBody>
      </p:sp>
      <p:pic>
        <p:nvPicPr>
          <p:cNvPr id="22" name="Graphic 21" descr="Business Growth outline">
            <a:extLst>
              <a:ext uri="{FF2B5EF4-FFF2-40B4-BE49-F238E27FC236}">
                <a16:creationId xmlns:a16="http://schemas.microsoft.com/office/drawing/2014/main" id="{597F77D3-1998-13A6-25B4-57DB67852C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2972" y="1757818"/>
            <a:ext cx="881726" cy="881726"/>
          </a:xfrm>
          <a:prstGeom prst="rect">
            <a:avLst/>
          </a:prstGeom>
        </p:spPr>
      </p:pic>
      <p:sp>
        <p:nvSpPr>
          <p:cNvPr id="2" name="TextBox 1">
            <a:extLst>
              <a:ext uri="{FF2B5EF4-FFF2-40B4-BE49-F238E27FC236}">
                <a16:creationId xmlns:a16="http://schemas.microsoft.com/office/drawing/2014/main" id="{BB993858-E999-1939-55FD-1579CCAA6966}"/>
              </a:ext>
            </a:extLst>
          </p:cNvPr>
          <p:cNvSpPr txBox="1"/>
          <p:nvPr/>
        </p:nvSpPr>
        <p:spPr>
          <a:xfrm>
            <a:off x="-70681" y="7125288"/>
            <a:ext cx="9797746" cy="2331407"/>
          </a:xfrm>
          <a:prstGeom prst="rect">
            <a:avLst/>
          </a:prstGeom>
          <a:noFill/>
        </p:spPr>
        <p:txBody>
          <a:bodyPr wrap="square" rtlCol="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MY" sz="9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450" b="0" i="0" u="none" strike="noStrike" kern="1200" cap="none" spc="0" normalizeH="0" baseline="0" noProof="0">
                <a:ln>
                  <a:noFill/>
                </a:ln>
                <a:solidFill>
                  <a:prstClr val="black"/>
                </a:solidFill>
                <a:effectLst/>
                <a:uLnTx/>
                <a:uFillTx/>
                <a:latin typeface="Calibri"/>
                <a:ea typeface="+mn-ea"/>
                <a:cs typeface="+mn-cs"/>
              </a:rPr>
            </a:br>
            <a:endParaRPr kumimoji="0" lang="en-MY" sz="1000" b="0" i="0" u="none" strike="noStrike" kern="1200" cap="none" spc="0" normalizeH="0" baseline="0" noProof="0">
              <a:ln>
                <a:noFill/>
              </a:ln>
              <a:solidFill>
                <a:prstClr val="black"/>
              </a:solidFill>
              <a:effectLst/>
              <a:uLnTx/>
              <a:uFillTx/>
              <a:latin typeface="Tamil Sangam MN Medium" pitchFamily="2" charset="0"/>
              <a:ea typeface="Tamil Sangam MN Medium" pitchFamily="2" charset="0"/>
              <a:cs typeface="Tamil Sangam MN Medium" pitchFamily="2" charset="0"/>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MY" sz="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554" marR="0" lvl="0" indent="-228554" algn="l" defTabSz="1219017" rtl="0" eaLnBrk="1" fontAlgn="auto" latinLnBrk="0" hangingPunct="1">
              <a:lnSpc>
                <a:spcPct val="100000"/>
              </a:lnSpc>
              <a:spcBef>
                <a:spcPct val="0"/>
              </a:spcBef>
              <a:spcAft>
                <a:spcPct val="0"/>
              </a:spcAft>
              <a:buClrTx/>
              <a:buSzTx/>
              <a:buFont typeface="+mj-lt"/>
              <a:buAutoNum type="arabicPeriod"/>
              <a:defRPr/>
            </a:pPr>
            <a:endParaRPr kumimoji="0" lang="en-MY" sz="10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Söhne"/>
                <a:ea typeface="+mn-ea"/>
                <a:cs typeface="+mn-cs"/>
              </a:rPr>
            </a:br>
            <a:endParaRPr kumimoji="0" lang="en-MY" sz="2400" b="0" i="0" u="none" strike="noStrike" kern="1200" cap="none" spc="0" normalizeH="0" baseline="0" noProof="0">
              <a:ln>
                <a:noFill/>
              </a:ln>
              <a:solidFill>
                <a:prstClr val="black"/>
              </a:solidFill>
              <a:effectLst/>
              <a:uLnTx/>
              <a:uFillTx/>
              <a:latin typeface="Söhne"/>
              <a:ea typeface="+mn-ea"/>
              <a:cs typeface="+mn-cs"/>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2400" b="0" i="0" u="none" strike="noStrike" kern="1200" cap="none" spc="0" normalizeH="0" baseline="0" noProof="0">
                <a:ln>
                  <a:noFill/>
                </a:ln>
                <a:solidFill>
                  <a:prstClr val="black"/>
                </a:solidFill>
                <a:effectLst/>
                <a:uLnTx/>
                <a:uFillTx/>
                <a:latin typeface="Calibri"/>
                <a:ea typeface="+mn-ea"/>
                <a:cs typeface="+mn-cs"/>
              </a:rPr>
            </a:b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BFD58017-E0C0-5745-A057-644033824F46}"/>
              </a:ext>
            </a:extLst>
          </p:cNvPr>
          <p:cNvSpPr>
            <a:spLocks noGrp="1"/>
          </p:cNvSpPr>
          <p:nvPr>
            <p:ph type="body" sz="quarter" idx="19"/>
          </p:nvPr>
        </p:nvSpPr>
        <p:spPr>
          <a:xfrm>
            <a:off x="4174611" y="3021442"/>
            <a:ext cx="7406613" cy="719931"/>
          </a:xfrm>
        </p:spPr>
        <p:txBody>
          <a:bodyPr lIns="91440" tIns="45720" rIns="91440" bIns="45720" anchor="t">
            <a:noAutofit/>
          </a:bodyPr>
          <a:lstStyle/>
          <a:p>
            <a:pPr rtl="0"/>
            <a:r>
              <a:rPr lang="es" sz="1500" b="1" i="0" u="none" strike="noStrike">
                <a:solidFill>
                  <a:srgbClr val="4E0E8C"/>
                </a:solidFill>
                <a:latin typeface="Verdana"/>
                <a:ea typeface="Tahoma" charset="0"/>
                <a:cs typeface="Tahoma" charset="0"/>
              </a:rPr>
              <a:t>Agiliza </a:t>
            </a:r>
            <a:r>
              <a:rPr lang="es" sz="1500" b="0" i="0" u="none" strike="noStrike">
                <a:solidFill>
                  <a:srgbClr val="000000"/>
                </a:solidFill>
                <a:latin typeface="Verdana"/>
                <a:ea typeface="Tahoma" charset="0"/>
                <a:cs typeface="Tahoma" charset="0"/>
              </a:rPr>
              <a:t>las evaluaciones GSAT y Safe from Harm </a:t>
            </a:r>
          </a:p>
          <a:p>
            <a:endParaRPr lang="en-US" sz="1500"/>
          </a:p>
        </p:txBody>
      </p:sp>
      <p:grpSp>
        <p:nvGrpSpPr>
          <p:cNvPr id="4" name="Group 3">
            <a:extLst>
              <a:ext uri="{FF2B5EF4-FFF2-40B4-BE49-F238E27FC236}">
                <a16:creationId xmlns:a16="http://schemas.microsoft.com/office/drawing/2014/main" id="{3129B064-CDBE-2B7A-0D7A-B3B528158684}"/>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97D5F8D2-BB7E-8D52-4961-F08687F59D4E}"/>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7" name="Rectangle 12">
              <a:extLst>
                <a:ext uri="{FF2B5EF4-FFF2-40B4-BE49-F238E27FC236}">
                  <a16:creationId xmlns:a16="http://schemas.microsoft.com/office/drawing/2014/main" id="{3CCA73BB-B484-BA78-6262-250DC9BD675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2EB3014B-2CE9-DAE7-8812-F6AB1642CDAC}"/>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30" name="Graphic 29" descr="Chevron arrows outline">
            <a:extLst>
              <a:ext uri="{FF2B5EF4-FFF2-40B4-BE49-F238E27FC236}">
                <a16:creationId xmlns:a16="http://schemas.microsoft.com/office/drawing/2014/main" id="{AFD74B53-E116-D4EB-329A-FFCAF2328B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0298" y="2958369"/>
            <a:ext cx="914400" cy="914400"/>
          </a:xfrm>
          <a:prstGeom prst="rect">
            <a:avLst/>
          </a:prstGeom>
        </p:spPr>
      </p:pic>
      <p:pic>
        <p:nvPicPr>
          <p:cNvPr id="36" name="Graphic 35" descr="Circles with arrows outline">
            <a:extLst>
              <a:ext uri="{FF2B5EF4-FFF2-40B4-BE49-F238E27FC236}">
                <a16:creationId xmlns:a16="http://schemas.microsoft.com/office/drawing/2014/main" id="{8E1E56B4-D875-2AEE-D8FB-54D74EE58A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0298" y="4244795"/>
            <a:ext cx="914400" cy="914400"/>
          </a:xfrm>
          <a:prstGeom prst="rect">
            <a:avLst/>
          </a:prstGeom>
        </p:spPr>
      </p:pic>
      <p:pic>
        <p:nvPicPr>
          <p:cNvPr id="38" name="Graphic 37" descr="Diploma roll outline">
            <a:extLst>
              <a:ext uri="{FF2B5EF4-FFF2-40B4-BE49-F238E27FC236}">
                <a16:creationId xmlns:a16="http://schemas.microsoft.com/office/drawing/2014/main" id="{FF4042ED-A465-3306-159D-963917CF7F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86635" y="5434863"/>
            <a:ext cx="914400" cy="914400"/>
          </a:xfrm>
          <a:prstGeom prst="rect">
            <a:avLst/>
          </a:prstGeom>
        </p:spPr>
      </p:pic>
    </p:spTree>
    <p:extLst>
      <p:ext uri="{BB962C8B-B14F-4D97-AF65-F5344CB8AC3E}">
        <p14:creationId xmlns:p14="http://schemas.microsoft.com/office/powerpoint/2010/main" val="341419186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C07EFE-CD6B-CDED-EBA9-51A400D826DD}"/>
              </a:ext>
            </a:extLst>
          </p:cNvPr>
          <p:cNvSpPr/>
          <p:nvPr/>
        </p:nvSpPr>
        <p:spPr>
          <a:xfrm>
            <a:off x="-1" y="5969876"/>
            <a:ext cx="8082455" cy="55803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D2B4673B-067F-41DD-5F14-2D8DD4C10F59}"/>
              </a:ext>
            </a:extLst>
          </p:cNvPr>
          <p:cNvSpPr/>
          <p:nvPr/>
        </p:nvSpPr>
        <p:spPr>
          <a:xfrm>
            <a:off x="5328745" y="18283"/>
            <a:ext cx="6863255" cy="174943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 name="Title 40">
            <a:extLst>
              <a:ext uri="{FF2B5EF4-FFF2-40B4-BE49-F238E27FC236}">
                <a16:creationId xmlns:a16="http://schemas.microsoft.com/office/drawing/2014/main" id="{0AF6762D-DB32-58AB-DDCC-41B210C206BA}"/>
              </a:ext>
            </a:extLst>
          </p:cNvPr>
          <p:cNvSpPr txBox="1"/>
          <p:nvPr/>
        </p:nvSpPr>
        <p:spPr>
          <a:xfrm>
            <a:off x="5328745" y="292634"/>
            <a:ext cx="7339242" cy="1200733"/>
          </a:xfrm>
          <a:prstGeom prst="rect">
            <a:avLst/>
          </a:prstGeom>
        </p:spPr>
        <p:txBody>
          <a:bodyPr lIns="91440" tIns="45720" rIns="91440" bIns="45720" anchor="t">
            <a:noAutofit/>
          </a:bodyPr>
          <a:lst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a:lstStyle>
          <a:p>
            <a:pPr marL="0" marR="0" lvl="0" indent="0" defTabSz="1219079" rtl="0" eaLnBrk="1" fontAlgn="auto" latinLnBrk="0" hangingPunct="1">
              <a:lnSpc>
                <a:spcPct val="100000"/>
              </a:lnSpc>
              <a:spcBef>
                <a:spcPct val="0"/>
              </a:spcBef>
              <a:spcAft>
                <a:spcPct val="0"/>
              </a:spcAft>
              <a:buClrTx/>
              <a:buSzTx/>
              <a:buFontTx/>
              <a:buNone/>
              <a:tabLst>
                <a:tab pos="1820498" algn="l"/>
                <a:tab pos="5443243" algn="l"/>
              </a:tabLst>
              <a:defRPr/>
            </a:pPr>
            <a:r>
              <a:rPr kumimoji="0" lang="es" sz="4000" b="1" i="0" u="none" strike="noStrike" kern="1200" cap="none" spc="0" normalizeH="0" baseline="0" noProof="0" dirty="0">
                <a:solidFill>
                  <a:srgbClr val="FFFFFF"/>
                </a:solidFill>
                <a:uLnTx/>
                <a:uFillTx/>
                <a:latin typeface="Futura LT Pro Book"/>
                <a:ea typeface="Tahoma" charset="0"/>
                <a:cs typeface="Tahoma" charset="0"/>
              </a:rPr>
              <a:t>El proceso de evaluación</a:t>
            </a:r>
            <a:endParaRPr lang="en-US" sz="4000" b="1" i="0" u="none" strike="noStrike" kern="1200" cap="none" spc="0" normalizeH="0" baseline="0" noProof="0" dirty="0">
              <a:ln>
                <a:noFill/>
              </a:ln>
              <a:solidFill>
                <a:prstClr val="white"/>
              </a:solidFill>
              <a:effectLst>
                <a:outerShdw blurRad="533400" dist="457200" dir="2760000" algn="tl" rotWithShape="0">
                  <a:prstClr val="black">
                    <a:alpha val="18000"/>
                  </a:prstClr>
                </a:outerShdw>
              </a:effectLst>
              <a:uLnTx/>
              <a:uFillTx/>
              <a:latin typeface="Futura LT Pro Book"/>
              <a:ea typeface="Tahoma" charset="0"/>
              <a:cs typeface="Tahoma" charset="0"/>
            </a:endParaRPr>
          </a:p>
          <a:p>
            <a:pPr marL="0" marR="0" lvl="0" indent="0" defTabSz="1219079" rtl="0" eaLnBrk="1" fontAlgn="auto" latinLnBrk="0" hangingPunct="1">
              <a:lnSpc>
                <a:spcPct val="100000"/>
              </a:lnSpc>
              <a:spcBef>
                <a:spcPct val="0"/>
              </a:spcBef>
              <a:spcAft>
                <a:spcPct val="0"/>
              </a:spcAft>
              <a:buClrTx/>
              <a:buSzTx/>
              <a:buFontTx/>
              <a:buNone/>
              <a:tabLst>
                <a:tab pos="1820498" algn="l"/>
                <a:tab pos="5443243" algn="l"/>
              </a:tabLst>
              <a:defRPr/>
            </a:pPr>
            <a:r>
              <a:rPr kumimoji="0" lang="es" sz="3200" b="1" i="0" u="none" strike="noStrike" kern="1200" cap="none" spc="0" normalizeH="0" baseline="0" noProof="0" dirty="0">
                <a:solidFill>
                  <a:srgbClr val="FFFFFF"/>
                </a:solidFill>
                <a:uLnTx/>
                <a:uFillTx/>
                <a:latin typeface="Futura LT Pro Book"/>
                <a:ea typeface="Tahoma" charset="0"/>
                <a:cs typeface="Tahoma" charset="0"/>
              </a:rPr>
              <a:t>Como funciona...</a:t>
            </a:r>
            <a:endParaRPr lang="en-US" b="1" i="0" u="none" strike="noStrike" kern="1200" cap="none" spc="0" normalizeH="0" baseline="0" noProof="0" dirty="0">
              <a:ln>
                <a:noFill/>
              </a:ln>
              <a:solidFill>
                <a:prstClr val="white"/>
              </a:solidFill>
              <a:effectLst>
                <a:outerShdw blurRad="533400" dist="457200" dir="2760000" algn="tl" rotWithShape="0">
                  <a:prstClr val="black">
                    <a:alpha val="18000"/>
                  </a:prstClr>
                </a:outerShdw>
              </a:effectLst>
              <a:uLnTx/>
              <a:uFillTx/>
              <a:latin typeface="Futura LT Pro Book"/>
              <a:ea typeface="Tahoma" charset="0"/>
              <a:cs typeface="Tahoma" charset="0"/>
            </a:endParaRPr>
          </a:p>
        </p:txBody>
      </p:sp>
      <p:sp>
        <p:nvSpPr>
          <p:cNvPr id="5" name="Rectangle 4">
            <a:hlinkClick r:id="rId4"/>
            <a:extLst>
              <a:ext uri="{FF2B5EF4-FFF2-40B4-BE49-F238E27FC236}">
                <a16:creationId xmlns:a16="http://schemas.microsoft.com/office/drawing/2014/main" id="{2B3DCF76-2BEA-81FF-FFE3-6B57DE4974A8}"/>
              </a:ext>
            </a:extLst>
          </p:cNvPr>
          <p:cNvSpPr/>
          <p:nvPr/>
        </p:nvSpPr>
        <p:spPr>
          <a:xfrm>
            <a:off x="2962679" y="6103300"/>
            <a:ext cx="5014258" cy="553998"/>
          </a:xfrm>
          <a:prstGeom prst="rect">
            <a:avLst/>
          </a:prstGeom>
        </p:spPr>
        <p:txBody>
          <a:bodyPr wrap="none">
            <a:noAutofit/>
          </a:bodyPr>
          <a:lstStyle/>
          <a:p>
            <a:pPr algn="r" defTabSz="1219017" rtl="0"/>
            <a:r>
              <a:rPr lang="es"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Herramienta de Evaluación del Apoyo Global (GSAT) | </a:t>
            </a:r>
          </a:p>
          <a:p>
            <a:pPr algn="r" defTabSz="1219017" rtl="0"/>
            <a:r>
              <a:rPr lang="es"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Treehouse - Comunidad Mundial de Miembros del Movimiento Scout</a:t>
            </a:r>
            <a:endParaRPr lang="en-US" sz="1500">
              <a:solidFill>
                <a:schemeClr val="bg1"/>
              </a:solidFill>
            </a:endParaRPr>
          </a:p>
        </p:txBody>
      </p:sp>
    </p:spTree>
    <p:extLst>
      <p:ext uri="{BB962C8B-B14F-4D97-AF65-F5344CB8AC3E}">
        <p14:creationId xmlns:p14="http://schemas.microsoft.com/office/powerpoint/2010/main" val="39681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a:spLocks noGrp="1"/>
          </p:cNvSpPr>
          <p:nvPr>
            <p:ph type="title"/>
          </p:nvPr>
        </p:nvSpPr>
        <p:spPr/>
        <p:txBody>
          <a:bodyPr lIns="91440" tIns="45720" rIns="91440" bIns="45720" anchor="ctr" anchorCtr="0">
            <a:noAutofit/>
          </a:bodyPr>
          <a:lstStyle/>
          <a:p>
            <a:pPr algn="l" rtl="0"/>
            <a:r>
              <a:rPr lang="es" sz="4000" b="1" i="0" u="none" strike="noStrike">
                <a:latin typeface="Futura LT Pro Book"/>
                <a:ea typeface="Verdana"/>
                <a:cs typeface="Verdana"/>
              </a:rPr>
              <a:t>Las 10 </a:t>
            </a:r>
            <a:br>
              <a:rPr lang="es" sz="4000" b="1" i="0" u="none" strike="noStrike">
                <a:latin typeface="Futura LT Pro Book"/>
                <a:ea typeface="Verdana"/>
                <a:cs typeface="Verdana"/>
              </a:rPr>
            </a:br>
            <a:r>
              <a:rPr lang="es" sz="4000" b="1" i="0" u="none" strike="noStrike">
                <a:latin typeface="Futura LT Pro Book"/>
                <a:ea typeface="Verdana"/>
                <a:cs typeface="Verdana"/>
              </a:rPr>
              <a:t>dimensiones</a:t>
            </a:r>
          </a:p>
        </p:txBody>
      </p:sp>
      <p:pic>
        <p:nvPicPr>
          <p:cNvPr id="4" name="Picture 3" descr="1. NSO - WOSM colo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2121" y="1651394"/>
            <a:ext cx="3329927" cy="916781"/>
          </a:xfrm>
          <a:prstGeom prst="rect">
            <a:avLst/>
          </a:prstGeom>
        </p:spPr>
      </p:pic>
      <p:pic>
        <p:nvPicPr>
          <p:cNvPr id="6" name="Picture 5" descr="2.-GOVERNANCE-colo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22122" y="2525405"/>
            <a:ext cx="3329925" cy="917335"/>
          </a:xfrm>
          <a:prstGeom prst="rect">
            <a:avLst/>
          </a:prstGeom>
        </p:spPr>
      </p:pic>
      <p:pic>
        <p:nvPicPr>
          <p:cNvPr id="9" name="Picture 8" descr="3.-STRATEGIC-Colo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22120" y="3389501"/>
            <a:ext cx="3329928" cy="917335"/>
          </a:xfrm>
          <a:prstGeom prst="rect">
            <a:avLst/>
          </a:prstGeom>
        </p:spPr>
      </p:pic>
      <p:pic>
        <p:nvPicPr>
          <p:cNvPr id="11" name="Picture 10" descr="4.-INTEGRITY-Color.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22120" y="4253596"/>
            <a:ext cx="3329928" cy="916915"/>
          </a:xfrm>
          <a:prstGeom prst="rect">
            <a:avLst/>
          </a:prstGeom>
        </p:spPr>
      </p:pic>
      <p:pic>
        <p:nvPicPr>
          <p:cNvPr id="12" name="Picture 11" descr="5.-COMMUNICATIONS-Colo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22123" y="5152831"/>
            <a:ext cx="3329925" cy="917335"/>
          </a:xfrm>
          <a:prstGeom prst="rect">
            <a:avLst/>
          </a:prstGeom>
        </p:spPr>
      </p:pic>
      <p:pic>
        <p:nvPicPr>
          <p:cNvPr id="14" name="Picture 13" descr="Financial Stability and Resource Mobilization&#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158182" y="2469865"/>
            <a:ext cx="3338281" cy="919636"/>
          </a:xfrm>
          <a:prstGeom prst="rect">
            <a:avLst/>
          </a:prstGeom>
        </p:spPr>
      </p:pic>
      <p:pic>
        <p:nvPicPr>
          <p:cNvPr id="13" name="Picture 12" descr="6.-ADULTS-Color.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66537" y="1608068"/>
            <a:ext cx="3329927" cy="917336"/>
          </a:xfrm>
          <a:prstGeom prst="rect">
            <a:avLst/>
          </a:prstGeom>
        </p:spPr>
      </p:pic>
      <p:pic>
        <p:nvPicPr>
          <p:cNvPr id="15" name="Picture 14" descr="8.-YOUTH-PROGRAMME-Color.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58182" y="3389501"/>
            <a:ext cx="3329925" cy="917335"/>
          </a:xfrm>
          <a:prstGeom prst="rect">
            <a:avLst/>
          </a:prstGeom>
        </p:spPr>
      </p:pic>
      <p:pic>
        <p:nvPicPr>
          <p:cNvPr id="17" name="Picture 16" descr="10.-CONTINUOUS-Color.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58181" y="5179661"/>
            <a:ext cx="3321571" cy="915033"/>
          </a:xfrm>
          <a:prstGeom prst="rect">
            <a:avLst/>
          </a:prstGeom>
        </p:spPr>
      </p:pic>
      <p:pic>
        <p:nvPicPr>
          <p:cNvPr id="5" name="Picture 4" descr="A yellow rectangle with white text&#10;&#10;Description automatically generated with medium confidence">
            <a:extLst>
              <a:ext uri="{FF2B5EF4-FFF2-40B4-BE49-F238E27FC236}">
                <a16:creationId xmlns:a16="http://schemas.microsoft.com/office/drawing/2014/main" id="{F0EB6FF9-D43C-CD76-2433-41D731D2AB31}"/>
              </a:ext>
            </a:extLst>
          </p:cNvPr>
          <p:cNvPicPr>
            <a:picLocks noChangeAspect="1"/>
          </p:cNvPicPr>
          <p:nvPr/>
        </p:nvPicPr>
        <p:blipFill>
          <a:blip r:embed="rId13"/>
          <a:stretch>
            <a:fillRect/>
          </a:stretch>
        </p:blipFill>
        <p:spPr>
          <a:xfrm>
            <a:off x="8158181" y="4306836"/>
            <a:ext cx="3338283" cy="915033"/>
          </a:xfrm>
          <a:prstGeom prst="rect">
            <a:avLst/>
          </a:prstGeom>
        </p:spPr>
      </p:pic>
      <p:pic>
        <p:nvPicPr>
          <p:cNvPr id="10" name="Picture 9" descr="A green sign with white text&#10;&#10;Description automatically generated">
            <a:extLst>
              <a:ext uri="{FF2B5EF4-FFF2-40B4-BE49-F238E27FC236}">
                <a16:creationId xmlns:a16="http://schemas.microsoft.com/office/drawing/2014/main" id="{DF43E1E0-3314-57D3-E8F4-1406140FB50F}"/>
              </a:ext>
            </a:extLst>
          </p:cNvPr>
          <p:cNvPicPr>
            <a:picLocks noChangeAspect="1"/>
          </p:cNvPicPr>
          <p:nvPr/>
        </p:nvPicPr>
        <p:blipFill>
          <a:blip r:embed="rId14"/>
          <a:stretch>
            <a:fillRect/>
          </a:stretch>
        </p:blipFill>
        <p:spPr>
          <a:xfrm>
            <a:off x="8158180" y="2516674"/>
            <a:ext cx="3338281" cy="870527"/>
          </a:xfrm>
          <a:prstGeom prst="rect">
            <a:avLst/>
          </a:prstGeom>
        </p:spPr>
      </p:pic>
      <p:grpSp>
        <p:nvGrpSpPr>
          <p:cNvPr id="3" name="Group 2">
            <a:extLst>
              <a:ext uri="{FF2B5EF4-FFF2-40B4-BE49-F238E27FC236}">
                <a16:creationId xmlns:a16="http://schemas.microsoft.com/office/drawing/2014/main" id="{7A7721B9-77C2-4CE5-DED9-4529A7EA430E}"/>
              </a:ext>
            </a:extLst>
          </p:cNvPr>
          <p:cNvGrpSpPr/>
          <p:nvPr/>
        </p:nvGrpSpPr>
        <p:grpSpPr>
          <a:xfrm>
            <a:off x="-10886" y="-32180"/>
            <a:ext cx="12213772" cy="554696"/>
            <a:chOff x="-10886" y="-32180"/>
            <a:chExt cx="12213772" cy="554696"/>
          </a:xfrm>
        </p:grpSpPr>
        <p:sp>
          <p:nvSpPr>
            <p:cNvPr id="7" name="Rectangle 6">
              <a:extLst>
                <a:ext uri="{FF2B5EF4-FFF2-40B4-BE49-F238E27FC236}">
                  <a16:creationId xmlns:a16="http://schemas.microsoft.com/office/drawing/2014/main" id="{8CBEAF3B-37A2-F9FD-AF02-2BD1CBBEAAE7}"/>
                </a:ext>
              </a:extLst>
            </p:cNvPr>
            <p:cNvSpPr/>
            <p:nvPr/>
          </p:nvSpPr>
          <p:spPr>
            <a:xfrm rot="10800000">
              <a:off x="-10886" y="-32179"/>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6" name="Rectangle 12">
              <a:extLst>
                <a:ext uri="{FF2B5EF4-FFF2-40B4-BE49-F238E27FC236}">
                  <a16:creationId xmlns:a16="http://schemas.microsoft.com/office/drawing/2014/main" id="{85B11653-7559-A560-7CC4-ADF282CB2DCA}"/>
                </a:ext>
              </a:extLst>
            </p:cNvPr>
            <p:cNvSpPr/>
            <p:nvPr/>
          </p:nvSpPr>
          <p:spPr>
            <a:xfrm rot="10800000">
              <a:off x="1471288" y="-32180"/>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8" name="Rectangle 17">
              <a:extLst>
                <a:ext uri="{FF2B5EF4-FFF2-40B4-BE49-F238E27FC236}">
                  <a16:creationId xmlns:a16="http://schemas.microsoft.com/office/drawing/2014/main" id="{B0B2C993-3DB1-3F91-BA1A-7E9ACF02E5C1}"/>
                </a:ext>
              </a:extLst>
            </p:cNvPr>
            <p:cNvSpPr/>
            <p:nvPr/>
          </p:nvSpPr>
          <p:spPr>
            <a:xfrm rot="10800000">
              <a:off x="2002972" y="-32178"/>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317465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21BB9B3-7F25-5D43-A1EF-80350C651FE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0" y="-30043"/>
            <a:ext cx="3668110" cy="6633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7" name="Group 16">
            <a:extLst>
              <a:ext uri="{FF2B5EF4-FFF2-40B4-BE49-F238E27FC236}">
                <a16:creationId xmlns:a16="http://schemas.microsoft.com/office/drawing/2014/main" id="{3FF8EB26-97E8-F56C-A14F-D72CBB830DFC}"/>
              </a:ext>
            </a:extLst>
          </p:cNvPr>
          <p:cNvGrpSpPr/>
          <p:nvPr/>
        </p:nvGrpSpPr>
        <p:grpSpPr>
          <a:xfrm rot="10800000">
            <a:off x="-10886" y="-32180"/>
            <a:ext cx="12213772" cy="554696"/>
            <a:chOff x="0" y="6303305"/>
            <a:chExt cx="12213772" cy="554696"/>
          </a:xfrm>
        </p:grpSpPr>
        <p:sp>
          <p:nvSpPr>
            <p:cNvPr id="18" name="Rectangle 17">
              <a:extLst>
                <a:ext uri="{FF2B5EF4-FFF2-40B4-BE49-F238E27FC236}">
                  <a16:creationId xmlns:a16="http://schemas.microsoft.com/office/drawing/2014/main" id="{D3BF99B4-0738-74AF-7E82-D8740AEA0582}"/>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0" name="Rectangle 12">
              <a:extLst>
                <a:ext uri="{FF2B5EF4-FFF2-40B4-BE49-F238E27FC236}">
                  <a16:creationId xmlns:a16="http://schemas.microsoft.com/office/drawing/2014/main" id="{F0C9C261-4CFD-D5CE-54AB-7290507E8285}"/>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61653450-6ECD-FCDD-BEFE-EB95A74F190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22" name="Content Placeholder 6">
            <a:extLst>
              <a:ext uri="{FF2B5EF4-FFF2-40B4-BE49-F238E27FC236}">
                <a16:creationId xmlns:a16="http://schemas.microsoft.com/office/drawing/2014/main" id="{76A1D1D0-6E5C-3909-3CB9-7177AA7C9C71}"/>
              </a:ext>
            </a:extLst>
          </p:cNvPr>
          <p:cNvSpPr txBox="1"/>
          <p:nvPr/>
        </p:nvSpPr>
        <p:spPr>
          <a:xfrm>
            <a:off x="5271274" y="1288700"/>
            <a:ext cx="6264217" cy="4702392"/>
          </a:xfrm>
          <a:prstGeom prst="rect">
            <a:avLst/>
          </a:prstGeom>
        </p:spPr>
        <p:txBody>
          <a:bodyPr vert="horz" lIns="121920" tIns="60960" rIns="121920" bIns="60960" rtlCol="0" anchor="ctr">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608965" indent="-608965" algn="l" defTabSz="1219170" rtl="0">
              <a:spcAft>
                <a:spcPts val="800"/>
              </a:spcAft>
              <a:buFont typeface="Arial,Sans-Serif"/>
              <a:buChar char="•"/>
              <a:defRPr/>
            </a:pPr>
            <a:r>
              <a:rPr lang="es" sz="1500" b="0" i="0" u="none" strike="noStrike">
                <a:solidFill>
                  <a:srgbClr val="4E0E8C"/>
                </a:solidFill>
                <a:latin typeface="Verdana"/>
                <a:ea typeface="Verdana"/>
                <a:cs typeface="Verdana"/>
              </a:rPr>
              <a:t>105 Criterios</a:t>
            </a:r>
            <a:endParaRPr lang="en-US" sz="1500" b="0" i="0" u="none" strike="noStrike" kern="1200" cap="none" spc="0" normalizeH="0" baseline="0" noProof="0">
              <a:ln>
                <a:noFill/>
              </a:ln>
              <a:solidFill>
                <a:srgbClr val="4E0E8C"/>
              </a:solidFill>
              <a:effectLst/>
              <a:uLnTx/>
              <a:uFillTx/>
              <a:latin typeface="Verdana"/>
              <a:ea typeface="Verdana"/>
              <a:cs typeface="Verdana" panose="020B0604030504040204" pitchFamily="34" charset="0"/>
            </a:endParaRPr>
          </a:p>
          <a:p>
            <a:pPr marL="608965" indent="-608965" algn="l" defTabSz="1219170" rtl="0">
              <a:spcAft>
                <a:spcPts val="800"/>
              </a:spcAft>
              <a:buFont typeface="Arial,Sans-Serif"/>
              <a:buChar char="•"/>
              <a:defRPr/>
            </a:pPr>
            <a:r>
              <a:rPr kumimoji="0" lang="es" sz="1500" b="0" i="0" u="none" strike="noStrike" kern="1200" cap="none" spc="0" normalizeH="0" baseline="0" noProof="0">
                <a:solidFill>
                  <a:srgbClr val="4E0E8C"/>
                </a:solidFill>
                <a:uLnTx/>
                <a:uFillTx/>
                <a:latin typeface="Verdana"/>
                <a:ea typeface="Verdana"/>
                <a:cs typeface="Verdana"/>
              </a:rPr>
              <a:t>Cada dimensión tenía entre 5 y 17 criterios (indicadores objetivamente verificables)</a:t>
            </a:r>
          </a:p>
          <a:p>
            <a:pPr marL="608965" indent="-608965" algn="l" defTabSz="1219170" rtl="0">
              <a:spcAft>
                <a:spcPts val="800"/>
              </a:spcAft>
              <a:buFont typeface="Arial,Sans-Serif"/>
              <a:buChar char="•"/>
              <a:defRPr/>
            </a:pPr>
            <a:r>
              <a:rPr lang="es" sz="1500" b="0" i="0" u="none" strike="noStrike">
                <a:solidFill>
                  <a:srgbClr val="4E0E8C"/>
                </a:solidFill>
                <a:latin typeface="Verdana"/>
                <a:ea typeface="Verdana"/>
                <a:cs typeface="Verdana"/>
              </a:rPr>
              <a:t>20 criterios que se consideran esenciales</a:t>
            </a:r>
          </a:p>
          <a:p>
            <a:pPr marL="608965" indent="-608965" algn="l" defTabSz="1219170" rtl="0">
              <a:spcAft>
                <a:spcPts val="800"/>
              </a:spcAft>
              <a:buFont typeface="Arial,Sans-Serif"/>
              <a:buChar char="•"/>
              <a:defRPr/>
            </a:pPr>
            <a:r>
              <a:rPr lang="es" sz="1500" b="0" i="0" u="none" strike="noStrike">
                <a:solidFill>
                  <a:srgbClr val="4E0E8C"/>
                </a:solidFill>
                <a:latin typeface="Verdana"/>
                <a:ea typeface="Verdana"/>
                <a:cs typeface="Verdana"/>
              </a:rPr>
              <a:t>Aún con una puntuación de 0 a 3</a:t>
            </a:r>
          </a:p>
          <a:p>
            <a:pPr marL="608965" indent="-608965" algn="l" defTabSz="1219170" rtl="0">
              <a:spcAft>
                <a:spcPts val="800"/>
              </a:spcAft>
              <a:buFont typeface="Arial,Sans-Serif"/>
              <a:buChar char="•"/>
              <a:defRPr/>
            </a:pPr>
            <a:r>
              <a:rPr lang="es" sz="1500" b="0" i="0" u="none" strike="noStrike">
                <a:solidFill>
                  <a:srgbClr val="4E0E8C"/>
                </a:solidFill>
                <a:latin typeface="Verdana"/>
                <a:ea typeface="Verdana"/>
                <a:cs typeface="Verdana"/>
              </a:rPr>
              <a:t>Basado en pruebas contundentes</a:t>
            </a:r>
          </a:p>
          <a:p>
            <a:pPr marL="608965" indent="-608965" algn="l" defTabSz="1219170" rtl="0">
              <a:spcAft>
                <a:spcPts val="800"/>
              </a:spcAft>
              <a:buFont typeface="Arial,Sans-Serif"/>
              <a:buChar char="•"/>
              <a:defRPr/>
            </a:pPr>
            <a:r>
              <a:rPr lang="es" sz="1500" b="0" i="0" u="none" strike="noStrike">
                <a:solidFill>
                  <a:srgbClr val="4E0E8C"/>
                </a:solidFill>
                <a:latin typeface="Verdana"/>
                <a:ea typeface="Verdana"/>
                <a:cs typeface="Verdana"/>
              </a:rPr>
              <a:t>20 Banderas rojas - mostradas como </a:t>
            </a:r>
            <a:br>
              <a:rPr lang="es" sz="1500" b="0" i="0" u="none" strike="noStrike">
                <a:solidFill>
                  <a:srgbClr val="4E0E8C"/>
                </a:solidFill>
                <a:latin typeface="Verdana"/>
                <a:ea typeface="Verdana"/>
                <a:cs typeface="Verdana"/>
              </a:rPr>
            </a:br>
            <a:r>
              <a:rPr lang="es" sz="1500" b="0" i="0" u="none" strike="noStrike">
                <a:solidFill>
                  <a:srgbClr val="4E0E8C"/>
                </a:solidFill>
                <a:latin typeface="Verdana"/>
                <a:ea typeface="Verdana"/>
                <a:cs typeface="Verdana"/>
              </a:rPr>
              <a:t>(No Conformidades Mayores)</a:t>
            </a:r>
          </a:p>
          <a:p>
            <a:pPr marL="608965" indent="-608965" algn="l" defTabSz="1219170" rtl="0">
              <a:spcAft>
                <a:spcPts val="800"/>
              </a:spcAft>
              <a:buFont typeface="Arial,Sans-Serif"/>
              <a:buChar char="•"/>
              <a:defRPr/>
            </a:pPr>
            <a:r>
              <a:rPr lang="es" sz="1500" b="0" i="0" u="none" strike="noStrike">
                <a:solidFill>
                  <a:srgbClr val="4E0E8C"/>
                </a:solidFill>
                <a:latin typeface="Verdana"/>
                <a:ea typeface="Verdana"/>
                <a:cs typeface="Verdana"/>
              </a:rPr>
              <a:t>5 Aspectos Clave</a:t>
            </a:r>
          </a:p>
          <a:p>
            <a:pPr marL="1009015" lvl="1" algn="l" defTabSz="1219170" rtl="0">
              <a:lnSpc>
                <a:spcPct val="110000"/>
              </a:lnSpc>
              <a:defRPr/>
            </a:pPr>
            <a:r>
              <a:rPr lang="es" sz="1500" b="0" i="0" u="none" strike="noStrike">
                <a:solidFill>
                  <a:srgbClr val="4E0E8C"/>
                </a:solidFill>
                <a:latin typeface="Verdana"/>
                <a:ea typeface="Verdana"/>
                <a:cs typeface="Verdana"/>
              </a:rPr>
              <a:t>D02</a:t>
            </a:r>
            <a:r>
              <a:rPr lang="es" sz="1500" b="0" i="0" u="none" strike="noStrike">
                <a:solidFill>
                  <a:srgbClr val="000000"/>
                </a:solidFill>
                <a:latin typeface="Verdana"/>
                <a:ea typeface="Verdana"/>
                <a:cs typeface="Verdana"/>
              </a:rPr>
              <a:t> - Estructura de gobernanza</a:t>
            </a:r>
          </a:p>
          <a:p>
            <a:pPr marL="1009015" lvl="1" algn="l" defTabSz="1219170" rtl="0">
              <a:lnSpc>
                <a:spcPct val="110000"/>
              </a:lnSpc>
              <a:defRPr/>
            </a:pPr>
            <a:r>
              <a:rPr lang="es" sz="1500" b="0" i="0" u="none" strike="noStrike">
                <a:solidFill>
                  <a:srgbClr val="4E0E8C"/>
                </a:solidFill>
                <a:latin typeface="Verdana"/>
                <a:ea typeface="Verdana"/>
                <a:cs typeface="Verdana"/>
              </a:rPr>
              <a:t>D03</a:t>
            </a:r>
            <a:r>
              <a:rPr lang="es" sz="1500" b="0" i="0" u="none" strike="noStrike">
                <a:solidFill>
                  <a:srgbClr val="000000"/>
                </a:solidFill>
                <a:latin typeface="Verdana"/>
                <a:ea typeface="Verdana"/>
                <a:cs typeface="Verdana"/>
              </a:rPr>
              <a:t> - Marco estratégico</a:t>
            </a:r>
          </a:p>
          <a:p>
            <a:pPr marL="1009015" lvl="1" algn="l" defTabSz="1219170" rtl="0">
              <a:lnSpc>
                <a:spcPct val="110000"/>
              </a:lnSpc>
              <a:defRPr/>
            </a:pPr>
            <a:r>
              <a:rPr lang="es" sz="1500" b="0" i="0" u="none" strike="noStrike">
                <a:solidFill>
                  <a:srgbClr val="4E0E8C"/>
                </a:solidFill>
                <a:latin typeface="Verdana"/>
                <a:ea typeface="Verdana"/>
                <a:cs typeface="Verdana"/>
              </a:rPr>
              <a:t>D06 </a:t>
            </a:r>
            <a:r>
              <a:rPr lang="es" sz="1500" b="0" i="0" u="none" strike="noStrike">
                <a:solidFill>
                  <a:srgbClr val="000000"/>
                </a:solidFill>
                <a:latin typeface="Verdana"/>
                <a:ea typeface="Verdana"/>
                <a:cs typeface="Verdana"/>
              </a:rPr>
              <a:t>- Adultos en el Movimiento Scout</a:t>
            </a:r>
          </a:p>
          <a:p>
            <a:pPr marL="1009015" lvl="1" defTabSz="1219170" rtl="0">
              <a:lnSpc>
                <a:spcPct val="110000"/>
              </a:lnSpc>
              <a:defRPr/>
            </a:pPr>
            <a:r>
              <a:rPr lang="es" sz="1500" b="0" i="0" u="none" strike="noStrike">
                <a:solidFill>
                  <a:srgbClr val="4E0E8C"/>
                </a:solidFill>
                <a:latin typeface="Verdana"/>
                <a:ea typeface="Verdana"/>
                <a:cs typeface="Verdana"/>
              </a:rPr>
              <a:t>D07</a:t>
            </a:r>
            <a:r>
              <a:rPr lang="es" sz="1500" b="0" i="0" u="none" strike="noStrike">
                <a:solidFill>
                  <a:srgbClr val="000000"/>
                </a:solidFill>
                <a:latin typeface="Verdana"/>
                <a:ea typeface="Verdana"/>
                <a:cs typeface="Verdana"/>
              </a:rPr>
              <a:t> - Asignación de recursos y controles financieros </a:t>
            </a:r>
          </a:p>
          <a:p>
            <a:pPr marL="1009015" lvl="1" algn="l" defTabSz="1219170" rtl="0">
              <a:lnSpc>
                <a:spcPct val="110000"/>
              </a:lnSpc>
              <a:defRPr/>
            </a:pPr>
            <a:r>
              <a:rPr lang="es" sz="1500" b="0" i="0" u="none" strike="noStrike">
                <a:solidFill>
                  <a:srgbClr val="4E0E8C"/>
                </a:solidFill>
                <a:latin typeface="Verdana"/>
                <a:ea typeface="Verdana"/>
                <a:cs typeface="Verdana"/>
              </a:rPr>
              <a:t>D08</a:t>
            </a:r>
            <a:r>
              <a:rPr lang="es" sz="1500" b="0" i="0" u="none" strike="noStrike">
                <a:solidFill>
                  <a:srgbClr val="000000"/>
                </a:solidFill>
                <a:latin typeface="Verdana"/>
                <a:ea typeface="Verdana"/>
                <a:cs typeface="Verdana"/>
              </a:rPr>
              <a:t> - Programa para la Juventud</a:t>
            </a:r>
            <a:endParaRPr lang="en-US">
              <a:solidFill>
                <a:schemeClr val="tx1"/>
              </a:solidFill>
            </a:endParaRPr>
          </a:p>
        </p:txBody>
      </p:sp>
      <p:sp>
        <p:nvSpPr>
          <p:cNvPr id="23" name="Title 40">
            <a:extLst>
              <a:ext uri="{FF2B5EF4-FFF2-40B4-BE49-F238E27FC236}">
                <a16:creationId xmlns:a16="http://schemas.microsoft.com/office/drawing/2014/main" id="{E678F089-0192-E39A-ADA9-65972695DAE7}"/>
              </a:ext>
            </a:extLst>
          </p:cNvPr>
          <p:cNvSpPr>
            <a:spLocks noGrp="1"/>
          </p:cNvSpPr>
          <p:nvPr>
            <p:ph type="title"/>
          </p:nvPr>
        </p:nvSpPr>
        <p:spPr>
          <a:xfrm>
            <a:off x="4128033" y="608134"/>
            <a:ext cx="7081722" cy="1185815"/>
          </a:xfrm>
        </p:spPr>
        <p:txBody>
          <a:bodyPr lIns="91440" tIns="45720" rIns="91440" bIns="45720" anchor="ctr" anchorCtr="0">
            <a:noAutofit/>
          </a:bodyPr>
          <a:lstStyle/>
          <a:p>
            <a:pPr algn="l" rtl="0"/>
            <a:r>
              <a:rPr lang="es" sz="3700" b="1" i="0" u="none" strike="noStrike">
                <a:solidFill>
                  <a:srgbClr val="4E0E8C"/>
                </a:solidFill>
                <a:latin typeface="Futura LT Pro Book"/>
                <a:ea typeface="+mj-lt"/>
                <a:cs typeface="+mj-lt"/>
              </a:rPr>
              <a:t>¿Cómo funciona? </a:t>
            </a:r>
            <a:endParaRPr lang="en-US" sz="3700" b="0">
              <a:solidFill>
                <a:srgbClr val="4E0E8C"/>
              </a:solidFill>
              <a:latin typeface="Futura LT Pro Book"/>
              <a:ea typeface="+mj-lt"/>
              <a:cs typeface="+mj-lt"/>
            </a:endParaRPr>
          </a:p>
          <a:p>
            <a:pPr algn="l"/>
            <a:endParaRPr lang="en-US" sz="3500">
              <a:latin typeface="Futura LT Pro Book" panose="020B0502020204020303" pitchFamily="34" charset="77"/>
              <a:ea typeface="Helvetica Neue Medium" panose="02000503000000020004" pitchFamily="2" charset="0"/>
              <a:cs typeface="Futura Medium" panose="020B0602020204020303" pitchFamily="34" charset="-79"/>
            </a:endParaRPr>
          </a:p>
        </p:txBody>
      </p:sp>
      <p:pic>
        <p:nvPicPr>
          <p:cNvPr id="3" name="Picture 2" descr="NC">
            <a:extLst>
              <a:ext uri="{FF2B5EF4-FFF2-40B4-BE49-F238E27FC236}">
                <a16:creationId xmlns:a16="http://schemas.microsoft.com/office/drawing/2014/main" id="{BE12BDDC-4328-D2C4-927C-A134627EF5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8943011" y="3525490"/>
            <a:ext cx="244687" cy="244687"/>
          </a:xfrm>
          <a:prstGeom prst="rect">
            <a:avLst/>
          </a:prstGeom>
          <a:noFill/>
          <a:ln>
            <a:noFill/>
          </a:ln>
        </p:spPr>
      </p:pic>
    </p:spTree>
    <p:extLst>
      <p:ext uri="{BB962C8B-B14F-4D97-AF65-F5344CB8AC3E}">
        <p14:creationId xmlns:p14="http://schemas.microsoft.com/office/powerpoint/2010/main" val="38748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people in uniform looking at a computer&#10;&#10;Description automatically generated">
            <a:extLst>
              <a:ext uri="{FF2B5EF4-FFF2-40B4-BE49-F238E27FC236}">
                <a16:creationId xmlns:a16="http://schemas.microsoft.com/office/drawing/2014/main" id="{D21BB9B3-7F25-5D43-A1EF-80350C651FE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0" y="-30043"/>
            <a:ext cx="3668110" cy="6633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7" name="Group 16">
            <a:extLst>
              <a:ext uri="{FF2B5EF4-FFF2-40B4-BE49-F238E27FC236}">
                <a16:creationId xmlns:a16="http://schemas.microsoft.com/office/drawing/2014/main" id="{3FF8EB26-97E8-F56C-A14F-D72CBB830DFC}"/>
              </a:ext>
            </a:extLst>
          </p:cNvPr>
          <p:cNvGrpSpPr/>
          <p:nvPr/>
        </p:nvGrpSpPr>
        <p:grpSpPr>
          <a:xfrm rot="10800000">
            <a:off x="-10886" y="-32180"/>
            <a:ext cx="12213772" cy="554696"/>
            <a:chOff x="0" y="6303305"/>
            <a:chExt cx="12213772" cy="554696"/>
          </a:xfrm>
        </p:grpSpPr>
        <p:sp>
          <p:nvSpPr>
            <p:cNvPr id="18" name="Rectangle 17">
              <a:extLst>
                <a:ext uri="{FF2B5EF4-FFF2-40B4-BE49-F238E27FC236}">
                  <a16:creationId xmlns:a16="http://schemas.microsoft.com/office/drawing/2014/main" id="{D3BF99B4-0738-74AF-7E82-D8740AEA0582}"/>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0" name="Rectangle 12">
              <a:extLst>
                <a:ext uri="{FF2B5EF4-FFF2-40B4-BE49-F238E27FC236}">
                  <a16:creationId xmlns:a16="http://schemas.microsoft.com/office/drawing/2014/main" id="{F0C9C261-4CFD-D5CE-54AB-7290507E8285}"/>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61653450-6ECD-FCDD-BEFE-EB95A74F190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22" name="Content Placeholder 6">
            <a:extLst>
              <a:ext uri="{FF2B5EF4-FFF2-40B4-BE49-F238E27FC236}">
                <a16:creationId xmlns:a16="http://schemas.microsoft.com/office/drawing/2014/main" id="{76A1D1D0-6E5C-3909-3CB9-7177AA7C9C71}"/>
              </a:ext>
            </a:extLst>
          </p:cNvPr>
          <p:cNvSpPr txBox="1"/>
          <p:nvPr/>
        </p:nvSpPr>
        <p:spPr>
          <a:xfrm>
            <a:off x="5271274" y="2624340"/>
            <a:ext cx="5938869" cy="3349629"/>
          </a:xfrm>
          <a:prstGeom prst="rect">
            <a:avLst/>
          </a:prstGeom>
        </p:spPr>
        <p:txBody>
          <a:bodyPr vert="horz" lIns="121920" tIns="60960" rIns="121920" bIns="60960" rtlCol="0" anchor="ctr">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1219170" rtl="0" eaLnBrk="1" fontAlgn="auto" latinLnBrk="0" hangingPunct="1">
              <a:lnSpc>
                <a:spcPct val="100000"/>
              </a:lnSpc>
              <a:spcBef>
                <a:spcPct val="0"/>
              </a:spcBef>
              <a:spcAft>
                <a:spcPct val="0"/>
              </a:spcAft>
              <a:buClrTx/>
              <a:buSzPct val="80000"/>
              <a:buFont typeface="Wingdings" pitchFamily="2" charset="2"/>
              <a:buNone/>
              <a:defRPr/>
            </a:pPr>
            <a:r>
              <a:rPr kumimoji="0" lang="es" sz="2000" b="1" i="0" u="none" strike="noStrike" kern="1200" cap="none" spc="0" normalizeH="0" baseline="0" noProof="0">
                <a:solidFill>
                  <a:srgbClr val="000000"/>
                </a:solidFill>
                <a:uLnTx/>
                <a:uFillTx/>
                <a:latin typeface="Verdana"/>
                <a:ea typeface="Verdana"/>
                <a:cs typeface="Verdana"/>
              </a:rPr>
              <a:t>Criterios GSAT 608: Desarrollo del adulto </a:t>
            </a:r>
            <a:endParaRPr lang="en-MY" sz="2000" i="0" u="none" strike="noStrike" kern="1200" cap="none" spc="0" normalizeH="0" baseline="0" noProof="0">
              <a:ln>
                <a:noFill/>
              </a:ln>
              <a:solidFill>
                <a:schemeClr val="tx1"/>
              </a:solidFill>
              <a:effectLst/>
              <a:uLnTx/>
              <a:uFillTx/>
              <a:latin typeface="Verdana"/>
              <a:ea typeface="Verdana"/>
              <a:cs typeface="Verdana" panose="020B0604030504040204" pitchFamily="34" charset="0"/>
            </a:endParaRPr>
          </a:p>
          <a:p>
            <a:pPr marL="0" marR="0" lvl="0" indent="0" algn="l" defTabSz="1219170" rtl="0" eaLnBrk="1" fontAlgn="auto" latinLnBrk="0" hangingPunct="1">
              <a:lnSpc>
                <a:spcPct val="100000"/>
              </a:lnSpc>
              <a:spcBef>
                <a:spcPct val="0"/>
              </a:spcBef>
              <a:spcAft>
                <a:spcPct val="0"/>
              </a:spcAft>
              <a:buClrTx/>
              <a:buSzPct val="80000"/>
              <a:buFont typeface="Wingdings" pitchFamily="2" charset="2"/>
              <a:buNone/>
              <a:defRPr/>
            </a:pPr>
            <a:endParaRPr lang="en-US" sz="2000" b="0" i="0" u="none" strike="noStrike" kern="1200" cap="none" spc="0" normalizeH="0" baseline="0" noProof="0">
              <a:ln>
                <a:noFill/>
              </a:ln>
              <a:solidFill>
                <a:schemeClr val="tx1"/>
              </a:solidFill>
              <a:effectLst/>
              <a:uLnTx/>
              <a:uFillTx/>
              <a:latin typeface="Verdana" pitchFamily="34" charset="0"/>
              <a:ea typeface="Verdana" panose="020B0604030504040204" pitchFamily="34" charset="0"/>
              <a:cs typeface="Verdana" panose="020B0604030504040204" pitchFamily="34" charset="0"/>
            </a:endParaRPr>
          </a:p>
          <a:p>
            <a:pPr marL="0" marR="0" lvl="0" indent="0" algn="l" defTabSz="1219170" rtl="0" eaLnBrk="1" fontAlgn="auto" latinLnBrk="0" hangingPunct="1">
              <a:lnSpc>
                <a:spcPct val="100000"/>
              </a:lnSpc>
              <a:spcBef>
                <a:spcPct val="0"/>
              </a:spcBef>
              <a:spcAft>
                <a:spcPct val="0"/>
              </a:spcAft>
              <a:buClrTx/>
              <a:buSzPct val="80000"/>
              <a:buFont typeface="Wingdings" pitchFamily="2" charset="2"/>
              <a:buNone/>
              <a:defRPr/>
            </a:pPr>
            <a:r>
              <a:rPr kumimoji="0" lang="es" sz="2000" b="0" i="0" u="none" strike="noStrike" kern="1200" cap="none" spc="0" normalizeH="0" baseline="0" noProof="0">
                <a:solidFill>
                  <a:srgbClr val="000000"/>
                </a:solidFill>
                <a:uLnTx/>
                <a:uFillTx/>
                <a:latin typeface="Verdana"/>
                <a:ea typeface="Verdana"/>
                <a:cs typeface="Verdana"/>
              </a:rPr>
              <a:t>La OSN cuenta con un sistema claro de desarrollo de adultos centrado en el desarrollo personal de las competencias de todos los adultos, tanto del personal profesional como de los voluntarios. Cada oportunidad de aprendizaje tiene objetivos claros y competencias mínimas requeridas y se revisa periódicamente.</a:t>
            </a:r>
            <a:endParaRPr kumimoji="0" lang="en-US" sz="2000" b="0" i="0" u="none" strike="noStrike" kern="1200" cap="none" spc="0" normalizeH="0" baseline="0" noProof="0">
              <a:ln>
                <a:noFill/>
              </a:ln>
              <a:solidFill>
                <a:schemeClr val="tx1"/>
              </a:solidFill>
              <a:effectLst/>
              <a:uLnTx/>
              <a:uFillTx/>
              <a:latin typeface="Verdana"/>
              <a:ea typeface="Verdana"/>
              <a:cs typeface="Verdana" panose="020B0604030504040204" pitchFamily="34" charset="0"/>
            </a:endParaRPr>
          </a:p>
        </p:txBody>
      </p:sp>
      <p:sp>
        <p:nvSpPr>
          <p:cNvPr id="23" name="Title 40">
            <a:extLst>
              <a:ext uri="{FF2B5EF4-FFF2-40B4-BE49-F238E27FC236}">
                <a16:creationId xmlns:a16="http://schemas.microsoft.com/office/drawing/2014/main" id="{E678F089-0192-E39A-ADA9-65972695DAE7}"/>
              </a:ext>
            </a:extLst>
          </p:cNvPr>
          <p:cNvSpPr>
            <a:spLocks noGrp="1"/>
          </p:cNvSpPr>
          <p:nvPr>
            <p:ph type="title"/>
          </p:nvPr>
        </p:nvSpPr>
        <p:spPr>
          <a:xfrm>
            <a:off x="7561314" y="522516"/>
            <a:ext cx="3990913" cy="2290286"/>
          </a:xfrm>
        </p:spPr>
        <p:txBody>
          <a:bodyPr>
            <a:noAutofit/>
          </a:bodyPr>
          <a:lstStyle/>
          <a:p>
            <a:pPr algn="l" rtl="0"/>
            <a:r>
              <a:rPr lang="es" sz="3500" b="1" i="0" u="none" strike="noStrike">
                <a:latin typeface="Futura LT Pro Book"/>
                <a:ea typeface="Helvetica Neue Medium"/>
                <a:cs typeface="Futura Medium"/>
              </a:rPr>
              <a:t>Criterios GSAT objetivamente </a:t>
            </a:r>
            <a:br>
              <a:rPr lang="es" sz="3500" b="1" i="0" u="none" strike="noStrike">
                <a:latin typeface="Futura LT Pro Book"/>
                <a:ea typeface="Helvetica Neue Medium"/>
                <a:cs typeface="Futura Medium"/>
              </a:rPr>
            </a:br>
            <a:r>
              <a:rPr lang="es" sz="3500" b="1" i="0" u="none" strike="noStrike">
                <a:latin typeface="Futura LT Pro Book"/>
                <a:ea typeface="Helvetica Neue Medium"/>
                <a:cs typeface="Futura Medium"/>
              </a:rPr>
              <a:t>verificables</a:t>
            </a:r>
            <a:br>
              <a:rPr lang="es" sz="3500" b="1" i="0" u="none" strike="noStrike">
                <a:latin typeface="Futura LT Pro Book"/>
                <a:ea typeface="Helvetica Neue Medium"/>
                <a:cs typeface="Futura Medium"/>
              </a:rPr>
            </a:br>
            <a:endParaRPr lang="es" sz="3500" b="1" i="0" u="none" strike="noStrike">
              <a:latin typeface="Futura LT Pro Book"/>
              <a:ea typeface="Helvetica Neue Medium"/>
              <a:cs typeface="Futura Medium"/>
            </a:endParaRPr>
          </a:p>
        </p:txBody>
      </p:sp>
      <p:sp>
        <p:nvSpPr>
          <p:cNvPr id="24" name="TextBox 23">
            <a:extLst>
              <a:ext uri="{FF2B5EF4-FFF2-40B4-BE49-F238E27FC236}">
                <a16:creationId xmlns:a16="http://schemas.microsoft.com/office/drawing/2014/main" id="{ED72F387-FB84-2751-EA27-6EE392A8D80D}"/>
              </a:ext>
            </a:extLst>
          </p:cNvPr>
          <p:cNvSpPr txBox="1"/>
          <p:nvPr/>
        </p:nvSpPr>
        <p:spPr>
          <a:xfrm>
            <a:off x="4937915" y="628232"/>
            <a:ext cx="2892972" cy="1569660"/>
          </a:xfrm>
          <a:prstGeom prst="rect">
            <a:avLst/>
          </a:prstGeom>
          <a:noFill/>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9600" b="0" i="0" u="none" strike="noStrike" kern="1200" cap="none" spc="0" normalizeH="0" baseline="0" noProof="0">
                <a:solidFill>
                  <a:srgbClr val="622599"/>
                </a:solidFill>
                <a:uLnTx/>
                <a:uFillTx/>
                <a:latin typeface="Futura LT Pro Book"/>
                <a:ea typeface="Helvetica Neue Medium"/>
                <a:cs typeface="Futura Medium"/>
              </a:rPr>
              <a:t>105</a:t>
            </a:r>
            <a:endParaRPr kumimoji="0" lang="en-US" sz="1800" b="0" i="0" u="none" strike="noStrike" kern="1200" cap="none" spc="0" normalizeH="0" baseline="0" noProof="0">
              <a:ln>
                <a:noFill/>
              </a:ln>
              <a:solidFill>
                <a:schemeClr val="tx2"/>
              </a:solidFill>
              <a:effectLst/>
              <a:uLnTx/>
              <a:uFillTx/>
              <a:latin typeface="Verdana"/>
              <a:ea typeface="+mn-ea"/>
              <a:cs typeface="+mn-cs"/>
            </a:endParaRPr>
          </a:p>
        </p:txBody>
      </p:sp>
      <p:pic>
        <p:nvPicPr>
          <p:cNvPr id="3" name="Picture 2" descr="NC">
            <a:extLst>
              <a:ext uri="{FF2B5EF4-FFF2-40B4-BE49-F238E27FC236}">
                <a16:creationId xmlns:a16="http://schemas.microsoft.com/office/drawing/2014/main" id="{C69DBFF8-DFE5-5FF7-3B6B-4A58F92EAE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0963898" y="2815114"/>
            <a:ext cx="244687" cy="244687"/>
          </a:xfrm>
          <a:prstGeom prst="rect">
            <a:avLst/>
          </a:prstGeom>
          <a:noFill/>
          <a:ln>
            <a:noFill/>
          </a:ln>
        </p:spPr>
      </p:pic>
    </p:spTree>
    <p:extLst>
      <p:ext uri="{BB962C8B-B14F-4D97-AF65-F5344CB8AC3E}">
        <p14:creationId xmlns:p14="http://schemas.microsoft.com/office/powerpoint/2010/main" val="376598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8" descr="A person climbing a rope net&#10;&#10;Description automatically generated">
            <a:extLst>
              <a:ext uri="{FF2B5EF4-FFF2-40B4-BE49-F238E27FC236}">
                <a16:creationId xmlns:a16="http://schemas.microsoft.com/office/drawing/2014/main" id="{3DD8EF32-5F09-CA59-D9B3-EBCA9F557D9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32182"/>
            <a:ext cx="3668110" cy="6605642"/>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8" name="Title 40"/>
          <p:cNvSpPr txBox="1"/>
          <p:nvPr/>
        </p:nvSpPr>
        <p:spPr>
          <a:xfrm>
            <a:off x="4070730" y="722403"/>
            <a:ext cx="10348266" cy="936743"/>
          </a:xfrm>
          <a:prstGeom prst="rect">
            <a:avLst/>
          </a:prstGeom>
        </p:spPr>
        <p:txBody>
          <a:bodyPr lIns="91440" tIns="45720" rIns="91440" bIns="45720"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es" sz="4000" b="1" i="0" u="none" strike="noStrike" kern="1200" cap="none" spc="0" normalizeH="0" baseline="0" noProof="0">
                <a:solidFill>
                  <a:srgbClr val="622599"/>
                </a:solidFill>
                <a:uLnTx/>
                <a:uFillTx/>
                <a:latin typeface="Futura LT Pro Book"/>
                <a:ea typeface="Tahoma" charset="0"/>
                <a:cs typeface="Tahoma" charset="0"/>
              </a:rPr>
              <a:t>Evaluación del GSAT</a:t>
            </a:r>
            <a:endParaRPr lang="en-US" sz="4000" b="1" i="0" u="none" strike="noStrike" kern="1200" cap="none" spc="0" normalizeH="0" baseline="0" noProof="0">
              <a:ln>
                <a:noFill/>
              </a:ln>
              <a:solidFill>
                <a:srgbClr val="622599"/>
              </a:solidFill>
              <a:effectLst/>
              <a:uLnTx/>
              <a:uFillTx/>
              <a:latin typeface="Futura LT Pro Book" panose="020B0502020204020303" pitchFamily="34" charset="77"/>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8407AE0B-D346-7159-ADEC-519B76914BB1}"/>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C7BB7F88-652D-4091-390D-C6ABB25248F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7" name="Rectangle 12">
              <a:extLst>
                <a:ext uri="{FF2B5EF4-FFF2-40B4-BE49-F238E27FC236}">
                  <a16:creationId xmlns:a16="http://schemas.microsoft.com/office/drawing/2014/main" id="{CFA3D2FC-2A80-DE93-BF6A-DAAE8BD6860B}"/>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C0B194EF-CE5B-4CBE-CF45-9E39F969909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graphicFrame>
        <p:nvGraphicFramePr>
          <p:cNvPr id="2" name="Diagram 1">
            <a:extLst>
              <a:ext uri="{FF2B5EF4-FFF2-40B4-BE49-F238E27FC236}">
                <a16:creationId xmlns:a16="http://schemas.microsoft.com/office/drawing/2014/main" id="{65E4EC66-2391-CFF1-CF50-4FCE5887BAC5}"/>
              </a:ext>
            </a:extLst>
          </p:cNvPr>
          <p:cNvGraphicFramePr/>
          <p:nvPr>
            <p:extLst>
              <p:ext uri="{D42A27DB-BD31-4B8C-83A1-F6EECF244321}">
                <p14:modId xmlns:p14="http://schemas.microsoft.com/office/powerpoint/2010/main" val="138869000"/>
              </p:ext>
            </p:extLst>
          </p:nvPr>
        </p:nvGraphicFramePr>
        <p:xfrm>
          <a:off x="5372826" y="1773925"/>
          <a:ext cx="5697279" cy="4251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7229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txBox="1"/>
          <p:nvPr/>
        </p:nvSpPr>
        <p:spPr>
          <a:xfrm>
            <a:off x="1058516" y="1511076"/>
            <a:ext cx="10348266"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es" sz="4000" b="1" i="0" u="none" strike="noStrike" kern="1200" cap="none" spc="0" normalizeH="0" baseline="0" noProof="0">
                <a:solidFill>
                  <a:srgbClr val="7030A0"/>
                </a:solidFill>
                <a:uLnTx/>
                <a:uFillTx/>
                <a:latin typeface="Futura LT Pro Book"/>
                <a:ea typeface="Tahoma" charset="0"/>
                <a:cs typeface="Tahoma" charset="0"/>
              </a:rPr>
              <a:t> 1. Autoevaluación</a:t>
            </a:r>
          </a:p>
        </p:txBody>
      </p:sp>
      <p:graphicFrame>
        <p:nvGraphicFramePr>
          <p:cNvPr id="2" name="Таблица 14">
            <a:extLst>
              <a:ext uri="{FF2B5EF4-FFF2-40B4-BE49-F238E27FC236}">
                <a16:creationId xmlns:a16="http://schemas.microsoft.com/office/drawing/2014/main" id="{AA4466FE-C79B-AF0A-C29D-A9A29464FEE5}"/>
              </a:ext>
            </a:extLst>
          </p:cNvPr>
          <p:cNvGraphicFramePr>
            <a:graphicFrameLocks noGrp="1"/>
          </p:cNvGraphicFramePr>
          <p:nvPr>
            <p:extLst>
              <p:ext uri="{D42A27DB-BD31-4B8C-83A1-F6EECF244321}">
                <p14:modId xmlns:p14="http://schemas.microsoft.com/office/powerpoint/2010/main" val="595441636"/>
              </p:ext>
            </p:extLst>
          </p:nvPr>
        </p:nvGraphicFramePr>
        <p:xfrm>
          <a:off x="1058516" y="2621895"/>
          <a:ext cx="10446513" cy="3093220"/>
        </p:xfrm>
        <a:graphic>
          <a:graphicData uri="http://schemas.openxmlformats.org/drawingml/2006/table">
            <a:tbl>
              <a:tblPr firstRow="1" bandRow="1">
                <a:tableStyleId>{5C22544A-7EE6-4342-B048-85BDC9FD1C3A}</a:tableStyleId>
              </a:tblPr>
              <a:tblGrid>
                <a:gridCol w="3754968">
                  <a:extLst>
                    <a:ext uri="{9D8B030D-6E8A-4147-A177-3AD203B41FA5}">
                      <a16:colId xmlns:a16="http://schemas.microsoft.com/office/drawing/2014/main" val="4156155708"/>
                    </a:ext>
                  </a:extLst>
                </a:gridCol>
                <a:gridCol w="6691545">
                  <a:extLst>
                    <a:ext uri="{9D8B030D-6E8A-4147-A177-3AD203B41FA5}">
                      <a16:colId xmlns:a16="http://schemas.microsoft.com/office/drawing/2014/main" val="1055974309"/>
                    </a:ext>
                  </a:extLst>
                </a:gridCol>
              </a:tblGrid>
              <a:tr h="618644">
                <a:tc rowSpan="5">
                  <a:txBody>
                    <a:bodyPr/>
                    <a:lstStyle/>
                    <a:p>
                      <a:pPr marL="357188" marR="0" lvl="0" indent="0" algn="l" defTabSz="2438645" rtl="0" eaLnBrk="1" fontAlgn="auto" latinLnBrk="0" hangingPunct="1">
                        <a:lnSpc>
                          <a:spcPct val="130000"/>
                        </a:lnSpc>
                        <a:spcBef>
                          <a:spcPct val="0"/>
                        </a:spcBef>
                        <a:spcAft>
                          <a:spcPct val="0"/>
                        </a:spcAft>
                        <a:buClrTx/>
                        <a:buSzTx/>
                        <a:buFontTx/>
                        <a:buNone/>
                        <a:defRPr/>
                      </a:pPr>
                      <a:r>
                        <a:rPr lang="es" sz="3200" b="1" i="0" u="none" strike="noStrike" kern="1200" baseline="0">
                          <a:solidFill>
                            <a:srgbClr val="FFFFFF"/>
                          </a:solidFill>
                          <a:latin typeface="Tahoma" charset="0"/>
                          <a:ea typeface="Tahoma" charset="0"/>
                          <a:cs typeface="Tahoma" charset="0"/>
                        </a:rPr>
                        <a:t>Autoevaluación del GSAT </a:t>
                      </a:r>
                      <a:endParaRPr lang="ru-RU" sz="32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alpha val="90000"/>
                      </a:schemeClr>
                    </a:solidFill>
                  </a:tcPr>
                </a:tc>
                <a:tc>
                  <a:txBody>
                    <a:bodyPr/>
                    <a:lstStyle/>
                    <a:p>
                      <a:pPr marL="725488" indent="-363538" algn="l" defTabSz="2438645" rtl="0" eaLnBrk="1" latinLnBrk="0" hangingPunct="1">
                        <a:buFont typeface="Arial" pitchFamily="34" charset="0"/>
                        <a:buChar char="•"/>
                      </a:pPr>
                      <a:r>
                        <a:rPr lang="es" sz="2400" b="0" i="0" u="none" strike="noStrike" kern="1200" baseline="0">
                          <a:solidFill>
                            <a:srgbClr val="FFFFFF"/>
                          </a:solidFill>
                          <a:latin typeface="Tahoma" charset="0"/>
                          <a:ea typeface="Tahoma" charset="0"/>
                          <a:cs typeface="Tahoma" charset="0"/>
                        </a:rPr>
                        <a:t>Dirigido e impulsado por la OSN</a:t>
                      </a:r>
                      <a:endParaRPr lang="ru-RU" sz="24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646231872"/>
                  </a:ext>
                </a:extLst>
              </a:tr>
              <a:tr h="618644">
                <a:tc vMerge="1">
                  <a:txBody>
                    <a:bodyPr/>
                    <a:lstStyle/>
                    <a:p>
                      <a:pPr marL="725488" indent="-363538" algn="l" defTabSz="2438645" rtl="0" eaLnBrk="1" latinLnBrk="0" hangingPunct="1">
                        <a:buFont typeface="Arial" pitchFamily="34" charset="0"/>
                        <a:buChar char="•"/>
                      </a:pPr>
                      <a:endParaRPr lang="ru-RU" sz="2300" b="0" i="0" kern="1200" baseline="0">
                        <a:solidFill>
                          <a:schemeClr val="bg1"/>
                        </a:solidFill>
                        <a:latin typeface="Tahoma" charset="0"/>
                        <a:ea typeface="Tahoma" charset="0"/>
                        <a:cs typeface="Tahoma"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725488" indent="-363538" algn="l" defTabSz="2438645" rtl="0" eaLnBrk="1" latinLnBrk="0" hangingPunct="1">
                        <a:buFont typeface="Arial" pitchFamily="34" charset="0"/>
                        <a:buChar char="•"/>
                      </a:pPr>
                      <a:r>
                        <a:rPr lang="es" sz="2400" b="0" i="0" u="none" strike="noStrike" kern="1200" baseline="0">
                          <a:solidFill>
                            <a:srgbClr val="FFFFFF"/>
                          </a:solidFill>
                          <a:latin typeface="Tahoma" charset="0"/>
                          <a:ea typeface="Tahoma" charset="0"/>
                          <a:cs typeface="Tahoma" charset="0"/>
                        </a:rPr>
                        <a:t>La preparación debe durar más de un mes </a:t>
                      </a:r>
                      <a:endParaRPr lang="ru-RU" sz="24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90000"/>
                      </a:schemeClr>
                    </a:solidFill>
                  </a:tcPr>
                </a:tc>
                <a:extLst>
                  <a:ext uri="{0D108BD9-81ED-4DB2-BD59-A6C34878D82A}">
                    <a16:rowId xmlns:a16="http://schemas.microsoft.com/office/drawing/2014/main" val="3049379509"/>
                  </a:ext>
                </a:extLst>
              </a:tr>
              <a:tr h="618644">
                <a:tc vMerge="1">
                  <a:txBody>
                    <a:bodyPr/>
                    <a:lstStyle/>
                    <a:p>
                      <a:pPr marL="725488" indent="-363538" algn="l" defTabSz="2438645" rtl="0" eaLnBrk="1" latinLnBrk="0" hangingPunct="1">
                        <a:buFont typeface="Arial" pitchFamily="34" charset="0"/>
                        <a:buChar char="•"/>
                      </a:pPr>
                      <a:endParaRPr lang="ru-RU" sz="2300" b="0" i="0" kern="1200" baseline="0">
                        <a:solidFill>
                          <a:schemeClr val="bg1"/>
                        </a:solidFill>
                        <a:latin typeface="Tahoma" charset="0"/>
                        <a:ea typeface="Tahoma" charset="0"/>
                        <a:cs typeface="Tahoma"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90000"/>
                      </a:schemeClr>
                    </a:solidFill>
                  </a:tcPr>
                </a:tc>
                <a:tc>
                  <a:txBody>
                    <a:bodyPr/>
                    <a:lstStyle/>
                    <a:p>
                      <a:pPr marL="725488" indent="-363538" algn="l" defTabSz="2438645" rtl="0" eaLnBrk="1" latinLnBrk="0" hangingPunct="1">
                        <a:buFont typeface="Arial" pitchFamily="34" charset="0"/>
                        <a:buChar char="•"/>
                      </a:pPr>
                      <a:r>
                        <a:rPr lang="es" sz="2400" b="0" i="0" u="none" strike="noStrike" kern="1200" baseline="0">
                          <a:solidFill>
                            <a:srgbClr val="FFFFFF"/>
                          </a:solidFill>
                          <a:latin typeface="Tahoma" charset="0"/>
                          <a:ea typeface="Tahoma" charset="0"/>
                          <a:cs typeface="Tahoma" charset="0"/>
                        </a:rPr>
                        <a:t>En línea o en persona </a:t>
                      </a:r>
                      <a:endParaRPr lang="ru-RU" sz="24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48452797"/>
                  </a:ext>
                </a:extLst>
              </a:tr>
              <a:tr h="618644">
                <a:tc vMerge="1">
                  <a:txBody>
                    <a:bodyPr/>
                    <a:lstStyle/>
                    <a:p>
                      <a:pPr marL="725488" indent="-363538" algn="l" defTabSz="2438645" rtl="0" eaLnBrk="1" latinLnBrk="0" hangingPunct="1">
                        <a:buFont typeface="Arial" pitchFamily="34" charset="0"/>
                        <a:buChar char="•"/>
                      </a:pPr>
                      <a:endParaRPr lang="ru-RU" sz="2300" b="0" i="0" kern="1200" baseline="0">
                        <a:solidFill>
                          <a:schemeClr val="bg1"/>
                        </a:solidFill>
                        <a:latin typeface="Tahoma" charset="0"/>
                        <a:ea typeface="Tahoma" charset="0"/>
                        <a:cs typeface="Tahoma"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marL="725488" indent="-363538" algn="l" defTabSz="2438645" rtl="0" eaLnBrk="1" latinLnBrk="0" hangingPunct="1">
                        <a:buFont typeface="Arial" pitchFamily="34" charset="0"/>
                        <a:buChar char="•"/>
                      </a:pPr>
                      <a:r>
                        <a:rPr lang="es" sz="2400" b="0" i="0" u="none" strike="noStrike" kern="1200" baseline="0">
                          <a:solidFill>
                            <a:srgbClr val="FFFFFF"/>
                          </a:solidFill>
                          <a:latin typeface="Tahoma" charset="0"/>
                          <a:ea typeface="Tahoma" charset="0"/>
                          <a:cs typeface="Tahoma" charset="0"/>
                        </a:rPr>
                        <a:t>Duración de 2 días a 2 meses </a:t>
                      </a:r>
                      <a:endParaRPr lang="ru-RU" sz="24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90000"/>
                      </a:schemeClr>
                    </a:solidFill>
                  </a:tcPr>
                </a:tc>
                <a:extLst>
                  <a:ext uri="{0D108BD9-81ED-4DB2-BD59-A6C34878D82A}">
                    <a16:rowId xmlns:a16="http://schemas.microsoft.com/office/drawing/2014/main" val="1115796537"/>
                  </a:ext>
                </a:extLst>
              </a:tr>
              <a:tr h="618644">
                <a:tc vMerge="1">
                  <a:txBody>
                    <a:bodyPr/>
                    <a:lstStyle/>
                    <a:p>
                      <a:pPr marL="725488" indent="-363538" algn="l" defTabSz="2438645" rtl="0" eaLnBrk="1" latinLnBrk="0" hangingPunct="1">
                        <a:buFont typeface="Arial" pitchFamily="34" charset="0"/>
                        <a:buChar char="•"/>
                      </a:pPr>
                      <a:endParaRPr lang="ru-RU" sz="2300" b="0" i="0" kern="1200" baseline="0">
                        <a:solidFill>
                          <a:schemeClr val="bg1"/>
                        </a:solidFill>
                        <a:latin typeface="Tahoma" charset="0"/>
                        <a:ea typeface="Tahoma" charset="0"/>
                        <a:cs typeface="Tahoma"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90000"/>
                      </a:schemeClr>
                    </a:solidFill>
                  </a:tcPr>
                </a:tc>
                <a:tc>
                  <a:txBody>
                    <a:bodyPr/>
                    <a:lstStyle/>
                    <a:p>
                      <a:pPr marL="725488" indent="-363538" algn="l" defTabSz="2438645" rtl="0" eaLnBrk="1" latinLnBrk="0" hangingPunct="1">
                        <a:buFont typeface="Arial" pitchFamily="34" charset="0"/>
                        <a:buChar char="•"/>
                      </a:pPr>
                      <a:r>
                        <a:rPr lang="es" sz="2400" b="0" i="0" u="none" strike="noStrike" kern="1200" baseline="0">
                          <a:solidFill>
                            <a:srgbClr val="FFFFFF"/>
                          </a:solidFill>
                          <a:latin typeface="Tahoma" charset="0"/>
                          <a:ea typeface="Tahoma" charset="0"/>
                          <a:cs typeface="Tahoma" charset="0"/>
                        </a:rPr>
                        <a:t>Apoyo de un facilitador de GSAT - virtual</a:t>
                      </a:r>
                      <a:endParaRPr lang="ru-RU" sz="2400" b="0" i="0" kern="1200" baseline="0">
                        <a:solidFill>
                          <a:schemeClr val="bg1"/>
                        </a:solidFill>
                        <a:effectLst/>
                        <a:latin typeface="Tahoma" charset="0"/>
                        <a:ea typeface="Tahoma" charset="0"/>
                        <a:cs typeface="Tahoma" charset="0"/>
                      </a:endParaRPr>
                    </a:p>
                  </a:txBody>
                  <a:tcPr marL="45714" marR="45714" marT="22857" marB="228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57438105"/>
                  </a:ext>
                </a:extLst>
              </a:tr>
            </a:tbl>
          </a:graphicData>
        </a:graphic>
      </p:graphicFrame>
      <p:grpSp>
        <p:nvGrpSpPr>
          <p:cNvPr id="6" name="Group 5">
            <a:extLst>
              <a:ext uri="{FF2B5EF4-FFF2-40B4-BE49-F238E27FC236}">
                <a16:creationId xmlns:a16="http://schemas.microsoft.com/office/drawing/2014/main" id="{44ECD954-9E11-AC33-97C2-723C52F7D1C1}"/>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AE6858E9-2C9E-08E7-3639-FC290E204C50}"/>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9" name="Rectangle 12">
              <a:extLst>
                <a:ext uri="{FF2B5EF4-FFF2-40B4-BE49-F238E27FC236}">
                  <a16:creationId xmlns:a16="http://schemas.microsoft.com/office/drawing/2014/main" id="{7820A3E1-EE7B-68E9-89F5-2D8F4B6514AB}"/>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904F70BF-D970-BB9D-DC0E-3B490FCA462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6386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8" descr="A group of people digging in a field&#10;&#10;Description automatically generated">
            <a:extLst>
              <a:ext uri="{FF2B5EF4-FFF2-40B4-BE49-F238E27FC236}">
                <a16:creationId xmlns:a16="http://schemas.microsoft.com/office/drawing/2014/main" id="{3DD8EF32-5F09-CA59-D9B3-EBCA9F557D9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8561" y="298880"/>
            <a:ext cx="3505435" cy="6297418"/>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8" name="Title 40"/>
          <p:cNvSpPr txBox="1"/>
          <p:nvPr/>
        </p:nvSpPr>
        <p:spPr>
          <a:xfrm>
            <a:off x="4436899" y="1576413"/>
            <a:ext cx="10348266" cy="936743"/>
          </a:xfrm>
          <a:prstGeom prst="rect">
            <a:avLst/>
          </a:prstGeom>
        </p:spPr>
        <p:txBody>
          <a:bodyPr lIns="91440" tIns="45720" rIns="91440" bIns="45720"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lang="es" sz="4000" b="1" i="0" u="none" strike="noStrike">
                <a:latin typeface="Futura LT Pro Book"/>
                <a:ea typeface="Helvetica Neue Medium"/>
                <a:cs typeface="Helvetica Neue Medium"/>
              </a:rPr>
              <a:t>¿Por qué realizar una </a:t>
            </a:r>
            <a:br>
              <a:rPr lang="es" sz="4000" b="1" i="0" u="none" strike="noStrike">
                <a:latin typeface="Futura LT Pro Book"/>
                <a:ea typeface="Helvetica Neue Medium"/>
                <a:cs typeface="Helvetica Neue Medium"/>
              </a:rPr>
            </a:br>
            <a:r>
              <a:rPr lang="es" sz="4000" b="1" i="0" u="none" strike="noStrike">
                <a:latin typeface="Futura LT Pro Book"/>
                <a:ea typeface="Helvetica Neue Medium"/>
                <a:cs typeface="Helvetica Neue Medium"/>
              </a:rPr>
              <a:t>auto-evaluación GSATS?</a:t>
            </a:r>
            <a:endParaRPr kumimoji="0" lang="en-US" sz="4000" b="1" i="0" u="none" strike="noStrike" kern="1200" cap="none" spc="0" normalizeH="0" baseline="0" noProof="0">
              <a:ln>
                <a:noFill/>
              </a:ln>
              <a:uLnTx/>
              <a:uFillTx/>
              <a:latin typeface="Futura LT Pro Book" panose="020B0502020204020303" pitchFamily="34" charset="77"/>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8407AE0B-D346-7159-ADEC-519B76914BB1}"/>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C7BB7F88-652D-4091-390D-C6ABB25248F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7" name="Rectangle 12">
              <a:extLst>
                <a:ext uri="{FF2B5EF4-FFF2-40B4-BE49-F238E27FC236}">
                  <a16:creationId xmlns:a16="http://schemas.microsoft.com/office/drawing/2014/main" id="{CFA3D2FC-2A80-DE93-BF6A-DAAE8BD6860B}"/>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C0B194EF-CE5B-4CBE-CF45-9E39F969909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3" name="Content Placeholder 6">
            <a:extLst>
              <a:ext uri="{FF2B5EF4-FFF2-40B4-BE49-F238E27FC236}">
                <a16:creationId xmlns:a16="http://schemas.microsoft.com/office/drawing/2014/main" id="{C60A7CF4-3C1C-E422-E2D9-1CA2D3739C82}"/>
              </a:ext>
            </a:extLst>
          </p:cNvPr>
          <p:cNvSpPr txBox="1"/>
          <p:nvPr/>
        </p:nvSpPr>
        <p:spPr>
          <a:xfrm>
            <a:off x="4436899" y="2879036"/>
            <a:ext cx="6204782" cy="3647224"/>
          </a:xfrm>
          <a:prstGeom prst="rect">
            <a:avLst/>
          </a:prstGeom>
        </p:spPr>
        <p:txBody>
          <a:bodyPr vert="horz" lIns="121920" tIns="60960" rIns="121920" bIns="60960" rtlCol="0">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r>
              <a:rPr kumimoji="0" lang="es" sz="1600" b="0" i="0" u="none" strike="noStrike" kern="1200" cap="none" spc="0" normalizeH="0" baseline="0" noProof="0">
                <a:solidFill>
                  <a:srgbClr val="000000"/>
                </a:solidFill>
                <a:uLnTx/>
                <a:uFillTx/>
                <a:latin typeface="Verdana"/>
                <a:ea typeface="Verdana"/>
                <a:cs typeface="Verdana"/>
              </a:rPr>
              <a:t>Ayuda a definir su Plan Estratégico </a:t>
            </a: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endParaRPr kumimoji="0" lang="en-US" sz="1600" b="0" i="0" u="none" strike="noStrike" kern="1200" cap="none" spc="0" normalizeH="0" baseline="0" noProof="0">
              <a:ln>
                <a:noFill/>
              </a:ln>
              <a:solidFill>
                <a:schemeClr val="tx1"/>
              </a:solidFill>
              <a:uLnTx/>
              <a:uFillTx/>
              <a:latin typeface="Verdana" pitchFamily="34" charset="0"/>
              <a:ea typeface="Verdana" panose="020B0604030504040204" pitchFamily="34" charset="0"/>
              <a:cs typeface="Verdana" panose="020B0604030504040204" pitchFamily="34" charset="0"/>
            </a:endParaRP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r>
              <a:rPr kumimoji="0" lang="es" sz="1600" b="0" i="0" u="none" strike="noStrike" kern="1200" cap="none" spc="0" normalizeH="0" baseline="0" noProof="0">
                <a:solidFill>
                  <a:srgbClr val="000000"/>
                </a:solidFill>
                <a:uLnTx/>
                <a:uFillTx/>
                <a:latin typeface="Verdana"/>
                <a:ea typeface="Verdana"/>
                <a:cs typeface="Verdana"/>
              </a:rPr>
              <a:t>Identifica los puntos fuertes y las áreas de mejora</a:t>
            </a: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endParaRPr kumimoji="0" lang="en-US" sz="1600" b="0" i="0" u="none" strike="noStrike" kern="1200" cap="none" spc="0" normalizeH="0" baseline="0" noProof="0">
              <a:ln>
                <a:noFill/>
              </a:ln>
              <a:solidFill>
                <a:schemeClr val="tx1"/>
              </a:solidFill>
              <a:uLnTx/>
              <a:uFillTx/>
              <a:latin typeface="Verdana" panose="020B0604030504040204" pitchFamily="34" charset="0"/>
              <a:ea typeface="Verdana" panose="020B0604030504040204" pitchFamily="34" charset="0"/>
              <a:cs typeface="Verdana" panose="020B0604030504040204" pitchFamily="34" charset="0"/>
            </a:endParaRP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r>
              <a:rPr kumimoji="0" lang="es" sz="1600" b="0" i="0" u="none" strike="noStrike" kern="1200" cap="none" spc="0" normalizeH="0" baseline="0" noProof="0">
                <a:solidFill>
                  <a:srgbClr val="000000"/>
                </a:solidFill>
                <a:uLnTx/>
                <a:uFillTx/>
                <a:latin typeface="Verdana"/>
                <a:ea typeface="Verdana"/>
                <a:cs typeface="Verdana"/>
              </a:rPr>
              <a:t>Refuerza la capacidad a través de los servicios de la OMMS</a:t>
            </a: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endParaRPr kumimoji="0" lang="en-US" sz="1600" b="0" i="0" u="none" strike="noStrike" kern="1200" cap="none" spc="0" normalizeH="0" baseline="0" noProof="0">
              <a:ln>
                <a:noFill/>
              </a:ln>
              <a:solidFill>
                <a:schemeClr val="tx1"/>
              </a:solidFill>
              <a:uLnTx/>
              <a:uFillTx/>
              <a:latin typeface="Verdana" panose="020B0604030504040204" pitchFamily="34" charset="0"/>
              <a:ea typeface="Verdana" panose="020B0604030504040204" pitchFamily="34" charset="0"/>
              <a:cs typeface="Verdana" panose="020B0604030504040204" pitchFamily="34" charset="0"/>
            </a:endParaRPr>
          </a:p>
          <a:p>
            <a:pPr marL="609585" marR="0" lvl="0" indent="-609585" algn="l" defTabSz="1219170" rtl="0" eaLnBrk="1" fontAlgn="auto" latinLnBrk="0" hangingPunct="1">
              <a:lnSpc>
                <a:spcPct val="100000"/>
              </a:lnSpc>
              <a:spcBef>
                <a:spcPct val="0"/>
              </a:spcBef>
              <a:spcAft>
                <a:spcPct val="0"/>
              </a:spcAft>
              <a:buClrTx/>
              <a:buSzPct val="80000"/>
              <a:buFont typeface="+mj-lt"/>
              <a:buAutoNum type="arabicPeriod"/>
              <a:defRPr/>
            </a:pPr>
            <a:r>
              <a:rPr kumimoji="0" lang="es" sz="1600" b="0" i="0" u="none" strike="noStrike" kern="1200" cap="none" spc="0" normalizeH="0" baseline="0" noProof="0">
                <a:solidFill>
                  <a:srgbClr val="000000"/>
                </a:solidFill>
                <a:uLnTx/>
                <a:uFillTx/>
                <a:latin typeface="Verdana"/>
                <a:ea typeface="Verdana"/>
                <a:cs typeface="Verdana"/>
              </a:rPr>
              <a:t>Preparación o seguimiento de una evaluación GSAT anterior </a:t>
            </a:r>
          </a:p>
        </p:txBody>
      </p:sp>
    </p:spTree>
    <p:extLst>
      <p:ext uri="{BB962C8B-B14F-4D97-AF65-F5344CB8AC3E}">
        <p14:creationId xmlns:p14="http://schemas.microsoft.com/office/powerpoint/2010/main" val="327897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9" name="Picture 8" descr="A group of people working on a project&#10;&#10;Description automatically generated">
            <a:extLst>
              <a:ext uri="{FF2B5EF4-FFF2-40B4-BE49-F238E27FC236}">
                <a16:creationId xmlns:a16="http://schemas.microsoft.com/office/drawing/2014/main" id="{130934C7-6FB1-11CB-328F-4639DD3DC03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sp>
        <p:nvSpPr>
          <p:cNvPr id="15" name="Title 21"/>
          <p:cNvSpPr txBox="1"/>
          <p:nvPr/>
        </p:nvSpPr>
        <p:spPr bwMode="auto">
          <a:xfrm>
            <a:off x="5266191" y="3070055"/>
            <a:ext cx="631659" cy="532928"/>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609585" marR="0" lvl="0" indent="-609585" algn="r" defTabSz="1219170" rtl="0" eaLnBrk="1" fontAlgn="auto" latinLnBrk="0" hangingPunct="1">
              <a:lnSpc>
                <a:spcPct val="100000"/>
              </a:lnSpc>
              <a:spcBef>
                <a:spcPct val="0"/>
              </a:spcBef>
              <a:spcAft>
                <a:spcPct val="0"/>
              </a:spcAft>
              <a:buClrTx/>
              <a:buSzTx/>
              <a:buFontTx/>
              <a:buNone/>
              <a:defRPr/>
            </a:pPr>
            <a:endParaRPr kumimoji="0" lang="en-GB" sz="4267" b="1" i="0" u="none" strike="noStrike" kern="1200" cap="none" spc="0" normalizeH="0" baseline="0" noProof="0">
              <a:ln>
                <a:noFill/>
              </a:ln>
              <a:solidFill>
                <a:prstClr val="white"/>
              </a:solidFill>
              <a:effectLst/>
              <a:uLnTx/>
              <a:uFillTx/>
              <a:latin typeface="Helvetica Neue"/>
              <a:ea typeface="Helvetica Neue" charset="0"/>
              <a:cs typeface="Helvetica Neue" charset="0"/>
            </a:endParaRPr>
          </a:p>
        </p:txBody>
      </p:sp>
      <p:sp>
        <p:nvSpPr>
          <p:cNvPr id="17" name="Title 21"/>
          <p:cNvSpPr txBox="1"/>
          <p:nvPr/>
        </p:nvSpPr>
        <p:spPr bwMode="auto">
          <a:xfrm>
            <a:off x="6280692" y="3070055"/>
            <a:ext cx="631659" cy="532928"/>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609585" marR="0" lvl="0" indent="-609585" algn="r" defTabSz="1219170" rtl="0" eaLnBrk="1" fontAlgn="auto" latinLnBrk="0" hangingPunct="1">
              <a:lnSpc>
                <a:spcPct val="100000"/>
              </a:lnSpc>
              <a:spcBef>
                <a:spcPct val="0"/>
              </a:spcBef>
              <a:spcAft>
                <a:spcPct val="0"/>
              </a:spcAft>
              <a:buClrTx/>
              <a:buSzTx/>
              <a:buFontTx/>
              <a:buNone/>
              <a:defRPr/>
            </a:pPr>
            <a:endParaRPr kumimoji="0" lang="en-GB" sz="4267" b="1" i="0" u="none" strike="noStrike" kern="120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16" name="Title 21"/>
          <p:cNvSpPr txBox="1"/>
          <p:nvPr/>
        </p:nvSpPr>
        <p:spPr bwMode="auto">
          <a:xfrm>
            <a:off x="5798024" y="3079840"/>
            <a:ext cx="631659" cy="532928"/>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marL="609585" marR="0" lvl="0" indent="-609585" algn="r" defTabSz="1219170" rtl="0" eaLnBrk="1" fontAlgn="auto" latinLnBrk="0" hangingPunct="1">
              <a:lnSpc>
                <a:spcPct val="100000"/>
              </a:lnSpc>
              <a:spcBef>
                <a:spcPct val="0"/>
              </a:spcBef>
              <a:spcAft>
                <a:spcPct val="0"/>
              </a:spcAft>
              <a:buClrTx/>
              <a:buSzTx/>
              <a:buFontTx/>
              <a:buNone/>
              <a:defRPr/>
            </a:pPr>
            <a:endParaRPr kumimoji="0" lang="en-GB" sz="4267" b="1" i="0" u="none" strike="noStrike" kern="120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7" name="Rectangle 6">
            <a:extLst>
              <a:ext uri="{FF2B5EF4-FFF2-40B4-BE49-F238E27FC236}">
                <a16:creationId xmlns:a16="http://schemas.microsoft.com/office/drawing/2014/main" id="{D54F0656-876D-3AF1-5D31-6BAAB3ADC343}"/>
              </a:ext>
            </a:extLst>
          </p:cNvPr>
          <p:cNvSpPr/>
          <p:nvPr/>
        </p:nvSpPr>
        <p:spPr>
          <a:xfrm>
            <a:off x="6429683" y="559121"/>
            <a:ext cx="5762317" cy="219891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4" name="TextBox 13">
            <a:extLst>
              <a:ext uri="{FF2B5EF4-FFF2-40B4-BE49-F238E27FC236}">
                <a16:creationId xmlns:a16="http://schemas.microsoft.com/office/drawing/2014/main" id="{9EE10F11-CC39-2761-04A2-B2657F2E5AEB}"/>
              </a:ext>
            </a:extLst>
          </p:cNvPr>
          <p:cNvSpPr txBox="1"/>
          <p:nvPr/>
        </p:nvSpPr>
        <p:spPr>
          <a:xfrm>
            <a:off x="6625486" y="983985"/>
            <a:ext cx="5643209" cy="1323439"/>
          </a:xfrm>
          <a:prstGeom prst="rect">
            <a:avLst/>
          </a:prstGeom>
          <a:noFill/>
        </p:spPr>
        <p:txBody>
          <a:bodyPr wrap="square">
            <a:noAutofit/>
          </a:bodyPr>
          <a:lstStyle/>
          <a:p>
            <a:pPr marL="0" marR="0" lvl="0" indent="0" defTabSz="609585" rtl="0" eaLnBrk="0" fontAlgn="auto" latinLnBrk="0" hangingPunct="0">
              <a:lnSpc>
                <a:spcPct val="100000"/>
              </a:lnSpc>
              <a:spcBef>
                <a:spcPct val="0"/>
              </a:spcBef>
              <a:spcAft>
                <a:spcPct val="0"/>
              </a:spcAft>
              <a:buClrTx/>
              <a:buSzTx/>
              <a:buFontTx/>
              <a:buNone/>
              <a:defRPr/>
            </a:pPr>
            <a:r>
              <a:rPr kumimoji="0" lang="es" sz="4000" b="1" i="0" u="none" strike="noStrike" kern="1200" cap="none" spc="0" normalizeH="0" baseline="0" noProof="0" dirty="0">
                <a:solidFill>
                  <a:srgbClr val="FFFFFF"/>
                </a:solidFill>
                <a:uLnTx/>
                <a:uFillTx/>
                <a:latin typeface="Futura LT Pro Book"/>
                <a:ea typeface="Helvetica Neue Medium"/>
                <a:cs typeface="Helvetica Neue Medium"/>
              </a:rPr>
              <a:t>Escultismo Mundial </a:t>
            </a:r>
          </a:p>
          <a:p>
            <a:pPr marL="0" marR="0" lvl="0" indent="0" defTabSz="609585" rtl="0" eaLnBrk="0" fontAlgn="auto" latinLnBrk="0" hangingPunct="0">
              <a:lnSpc>
                <a:spcPct val="100000"/>
              </a:lnSpc>
              <a:spcBef>
                <a:spcPct val="0"/>
              </a:spcBef>
              <a:spcAft>
                <a:spcPct val="0"/>
              </a:spcAft>
              <a:buClrTx/>
              <a:buSzTx/>
              <a:buFontTx/>
              <a:buNone/>
              <a:defRPr/>
            </a:pPr>
            <a:r>
              <a:rPr kumimoji="0" lang="es" sz="4000" b="1" i="0" u="none" strike="noStrike" kern="1200" cap="none" spc="0" normalizeH="0" baseline="0" noProof="0" dirty="0">
                <a:solidFill>
                  <a:srgbClr val="FFFFFF"/>
                </a:solidFill>
                <a:uLnTx/>
                <a:uFillTx/>
                <a:latin typeface="Futura LT Pro Book"/>
                <a:ea typeface="Helvetica Neue Medium"/>
                <a:cs typeface="Helvetica Neue Medium"/>
              </a:rPr>
              <a:t>Norma de Calidad</a:t>
            </a:r>
          </a:p>
        </p:txBody>
      </p:sp>
      <p:grpSp>
        <p:nvGrpSpPr>
          <p:cNvPr id="10" name="Group 9">
            <a:extLst>
              <a:ext uri="{FF2B5EF4-FFF2-40B4-BE49-F238E27FC236}">
                <a16:creationId xmlns:a16="http://schemas.microsoft.com/office/drawing/2014/main" id="{329C0224-7881-E724-9776-260CDEA2209A}"/>
              </a:ext>
            </a:extLst>
          </p:cNvPr>
          <p:cNvGrpSpPr/>
          <p:nvPr/>
        </p:nvGrpSpPr>
        <p:grpSpPr>
          <a:xfrm>
            <a:off x="0" y="5562599"/>
            <a:ext cx="12192000" cy="1295402"/>
            <a:chOff x="0" y="5562599"/>
            <a:chExt cx="12192000" cy="1295402"/>
          </a:xfrm>
        </p:grpSpPr>
        <p:sp>
          <p:nvSpPr>
            <p:cNvPr id="11" name="Rectangle 12">
              <a:extLst>
                <a:ext uri="{FF2B5EF4-FFF2-40B4-BE49-F238E27FC236}">
                  <a16:creationId xmlns:a16="http://schemas.microsoft.com/office/drawing/2014/main" id="{15F9AEEF-8A4A-513B-828F-A30014DACAF8}"/>
                </a:ext>
              </a:extLst>
            </p:cNvPr>
            <p:cNvSpPr/>
            <p:nvPr userDrawn="1"/>
          </p:nvSpPr>
          <p:spPr>
            <a:xfrm>
              <a:off x="7033878" y="5562600"/>
              <a:ext cx="2413213" cy="1295401"/>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5C1D2963-E4F9-1B2F-994A-8849F2822A83}"/>
                </a:ext>
              </a:extLst>
            </p:cNvPr>
            <p:cNvSpPr/>
            <p:nvPr userDrawn="1"/>
          </p:nvSpPr>
          <p:spPr>
            <a:xfrm>
              <a:off x="8406751" y="5562599"/>
              <a:ext cx="3785249" cy="129540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3" name="Rectangle 12">
              <a:extLst>
                <a:ext uri="{FF2B5EF4-FFF2-40B4-BE49-F238E27FC236}">
                  <a16:creationId xmlns:a16="http://schemas.microsoft.com/office/drawing/2014/main" id="{0EA88294-62B7-FA61-DDBA-9A07B19CEE8F}"/>
                </a:ext>
              </a:extLst>
            </p:cNvPr>
            <p:cNvSpPr/>
            <p:nvPr userDrawn="1"/>
          </p:nvSpPr>
          <p:spPr>
            <a:xfrm>
              <a:off x="0" y="6425938"/>
              <a:ext cx="7685313" cy="43206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pic>
          <p:nvPicPr>
            <p:cNvPr id="18" name="Picture 2">
              <a:extLst>
                <a:ext uri="{FF2B5EF4-FFF2-40B4-BE49-F238E27FC236}">
                  <a16:creationId xmlns:a16="http://schemas.microsoft.com/office/drawing/2014/main" id="{D20E81AA-041F-AD02-41D0-BE63E2F84DE4}"/>
                </a:ext>
              </a:extLst>
            </p:cNvPr>
            <p:cNvPicPr>
              <a:picLocks noChangeAspect="1" noChangeArrowheads="1"/>
            </p:cNvPicPr>
            <p:nvPr userDrawn="1"/>
          </p:nvPicPr>
          <p:blipFill>
            <a:blip r:embed="rId5"/>
            <a:stretch>
              <a:fillRect/>
            </a:stretch>
          </p:blipFill>
          <p:spPr bwMode="auto">
            <a:xfrm>
              <a:off x="8406751" y="5676768"/>
              <a:ext cx="3071284" cy="965200"/>
            </a:xfrm>
            <a:prstGeom prst="rect">
              <a:avLst/>
            </a:prstGeom>
            <a:noFill/>
            <a:ln w="9525">
              <a:noFill/>
              <a:miter lim="800000"/>
            </a:ln>
            <a:effectLst/>
          </p:spPr>
        </p:pic>
      </p:grpSp>
    </p:spTree>
    <p:extLst>
      <p:ext uri="{BB962C8B-B14F-4D97-AF65-F5344CB8AC3E}">
        <p14:creationId xmlns:p14="http://schemas.microsoft.com/office/powerpoint/2010/main" val="11035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txBox="1"/>
          <p:nvPr/>
        </p:nvSpPr>
        <p:spPr>
          <a:xfrm>
            <a:off x="921867" y="1015545"/>
            <a:ext cx="10348266"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es" sz="4000" b="1" i="0" u="none" strike="noStrike" kern="1200" normalizeH="0" baseline="0" noProof="0">
                <a:solidFill>
                  <a:srgbClr val="7030A0"/>
                </a:solidFill>
                <a:uLnTx/>
                <a:uFillTx/>
                <a:latin typeface="Futura LT Pro Book"/>
                <a:ea typeface="Tahoma" charset="0"/>
                <a:cs typeface="Tahoma" charset="0"/>
              </a:rPr>
              <a:t>2. Evaluación de la OMMS</a:t>
            </a:r>
          </a:p>
        </p:txBody>
      </p:sp>
      <p:grpSp>
        <p:nvGrpSpPr>
          <p:cNvPr id="7" name="Group 6">
            <a:extLst>
              <a:ext uri="{FF2B5EF4-FFF2-40B4-BE49-F238E27FC236}">
                <a16:creationId xmlns:a16="http://schemas.microsoft.com/office/drawing/2014/main" id="{86FDAD29-E9CF-EF66-4AEC-257FCEC61327}"/>
              </a:ext>
            </a:extLst>
          </p:cNvPr>
          <p:cNvGrpSpPr/>
          <p:nvPr/>
        </p:nvGrpSpPr>
        <p:grpSpPr>
          <a:xfrm rot="10800000">
            <a:off x="-10886" y="-32180"/>
            <a:ext cx="12213772" cy="554696"/>
            <a:chOff x="0" y="6303305"/>
            <a:chExt cx="12213772" cy="554696"/>
          </a:xfrm>
        </p:grpSpPr>
        <p:sp>
          <p:nvSpPr>
            <p:cNvPr id="9" name="Rectangle 8">
              <a:extLst>
                <a:ext uri="{FF2B5EF4-FFF2-40B4-BE49-F238E27FC236}">
                  <a16:creationId xmlns:a16="http://schemas.microsoft.com/office/drawing/2014/main" id="{E46ABB97-5EEB-5B3B-BC49-48DE2696EBF5}"/>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0" name="Rectangle 12">
              <a:extLst>
                <a:ext uri="{FF2B5EF4-FFF2-40B4-BE49-F238E27FC236}">
                  <a16:creationId xmlns:a16="http://schemas.microsoft.com/office/drawing/2014/main" id="{830F05E3-C890-E31C-1E95-96C2D1A1F486}"/>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1" name="Rectangle 10">
              <a:extLst>
                <a:ext uri="{FF2B5EF4-FFF2-40B4-BE49-F238E27FC236}">
                  <a16:creationId xmlns:a16="http://schemas.microsoft.com/office/drawing/2014/main" id="{11EBFA80-F986-2064-F317-0175645AD0B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graphicFrame>
        <p:nvGraphicFramePr>
          <p:cNvPr id="3" name="Diagram 2">
            <a:extLst>
              <a:ext uri="{FF2B5EF4-FFF2-40B4-BE49-F238E27FC236}">
                <a16:creationId xmlns:a16="http://schemas.microsoft.com/office/drawing/2014/main" id="{A9D7211B-90C1-24B0-A46D-425273918ED6}"/>
              </a:ext>
            </a:extLst>
          </p:cNvPr>
          <p:cNvGraphicFramePr/>
          <p:nvPr>
            <p:extLst>
              <p:ext uri="{D42A27DB-BD31-4B8C-83A1-F6EECF244321}">
                <p14:modId xmlns:p14="http://schemas.microsoft.com/office/powerpoint/2010/main" val="3888128070"/>
              </p:ext>
            </p:extLst>
          </p:nvPr>
        </p:nvGraphicFramePr>
        <p:xfrm>
          <a:off x="3467528" y="1480335"/>
          <a:ext cx="5907640" cy="4907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338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Title 40"/>
          <p:cNvSpPr>
            <a:spLocks noGrp="1"/>
          </p:cNvSpPr>
          <p:nvPr>
            <p:ph type="title"/>
          </p:nvPr>
        </p:nvSpPr>
        <p:spPr>
          <a:xfrm>
            <a:off x="711200" y="845170"/>
            <a:ext cx="11074400" cy="1791541"/>
          </a:xfrm>
          <a:noFill/>
        </p:spPr>
        <p:txBody>
          <a:bodyPr>
            <a:noAutofit/>
          </a:bodyPr>
          <a:lstStyle/>
          <a:p>
            <a:pPr algn="l" rtl="0"/>
            <a:r>
              <a:rPr lang="es" sz="4000" b="1" i="0" u="none" strike="noStrike">
                <a:latin typeface="Futura"/>
                <a:ea typeface="Tahoma" charset="0"/>
                <a:cs typeface="Futura"/>
              </a:rPr>
              <a:t>Proceso </a:t>
            </a:r>
            <a:br>
              <a:rPr lang="es" sz="4000" b="1" i="0" u="none" strike="noStrike">
                <a:latin typeface="Futura"/>
                <a:ea typeface="Tahoma" charset="0"/>
                <a:cs typeface="Futura"/>
              </a:rPr>
            </a:br>
            <a:r>
              <a:rPr lang="es" sz="4000" b="1" i="0" u="none" strike="noStrike">
                <a:latin typeface="Futura"/>
                <a:ea typeface="Tahoma" charset="0"/>
                <a:cs typeface="Futura"/>
              </a:rPr>
              <a:t> recomendado</a:t>
            </a:r>
          </a:p>
        </p:txBody>
      </p:sp>
      <p:pic>
        <p:nvPicPr>
          <p:cNvPr id="2" name="Picture Placeholder 11" descr="A group of people working on a table&#10;&#10;Description automatically generated">
            <a:extLst>
              <a:ext uri="{FF2B5EF4-FFF2-40B4-BE49-F238E27FC236}">
                <a16:creationId xmlns:a16="http://schemas.microsoft.com/office/drawing/2014/main" id="{62D7A1C8-B731-BBBF-C49E-11C220592F6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10800000" flipH="1" flipV="1">
            <a:off x="1454360" y="2959367"/>
            <a:ext cx="2581882" cy="3325568"/>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p:spPr>
      </p:pic>
      <p:grpSp>
        <p:nvGrpSpPr>
          <p:cNvPr id="11" name="Group 10">
            <a:extLst>
              <a:ext uri="{FF2B5EF4-FFF2-40B4-BE49-F238E27FC236}">
                <a16:creationId xmlns:a16="http://schemas.microsoft.com/office/drawing/2014/main" id="{25E14AF5-048D-C373-B5D0-E7F70B63C072}"/>
              </a:ext>
            </a:extLst>
          </p:cNvPr>
          <p:cNvGrpSpPr/>
          <p:nvPr/>
        </p:nvGrpSpPr>
        <p:grpSpPr>
          <a:xfrm>
            <a:off x="4036242" y="1248908"/>
            <a:ext cx="7863835" cy="5237653"/>
            <a:chOff x="4978474" y="1589562"/>
            <a:chExt cx="7442704" cy="4320444"/>
          </a:xfrm>
        </p:grpSpPr>
        <p:pic>
          <p:nvPicPr>
            <p:cNvPr id="9" name="Picture 8">
              <a:extLst>
                <a:ext uri="{FF2B5EF4-FFF2-40B4-BE49-F238E27FC236}">
                  <a16:creationId xmlns:a16="http://schemas.microsoft.com/office/drawing/2014/main" id="{76D02031-FDC0-3B41-9B83-3CE755E8BDF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978474" y="1589562"/>
              <a:ext cx="5196562" cy="3469231"/>
            </a:xfrm>
            <a:prstGeom prst="rect">
              <a:avLst/>
            </a:prstGeom>
          </p:spPr>
        </p:pic>
        <p:pic>
          <p:nvPicPr>
            <p:cNvPr id="10" name="Picture 9">
              <a:extLst>
                <a:ext uri="{FF2B5EF4-FFF2-40B4-BE49-F238E27FC236}">
                  <a16:creationId xmlns:a16="http://schemas.microsoft.com/office/drawing/2014/main" id="{6AEA3426-469C-CBA3-0F31-89EAC9E92B5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224616" y="2440774"/>
              <a:ext cx="5196562" cy="3469232"/>
            </a:xfrm>
            <a:prstGeom prst="rect">
              <a:avLst/>
            </a:prstGeom>
          </p:spPr>
        </p:pic>
      </p:grpSp>
      <p:grpSp>
        <p:nvGrpSpPr>
          <p:cNvPr id="4" name="Group 3">
            <a:extLst>
              <a:ext uri="{FF2B5EF4-FFF2-40B4-BE49-F238E27FC236}">
                <a16:creationId xmlns:a16="http://schemas.microsoft.com/office/drawing/2014/main" id="{859FD045-441F-9A06-2A86-D5B517125D86}"/>
              </a:ext>
            </a:extLst>
          </p:cNvPr>
          <p:cNvGrpSpPr/>
          <p:nvPr/>
        </p:nvGrpSpPr>
        <p:grpSpPr>
          <a:xfrm rot="10800000">
            <a:off x="-10886" y="-32180"/>
            <a:ext cx="12213772" cy="554696"/>
            <a:chOff x="0" y="6303305"/>
            <a:chExt cx="12213772" cy="554696"/>
          </a:xfrm>
        </p:grpSpPr>
        <p:sp>
          <p:nvSpPr>
            <p:cNvPr id="5" name="Rectangle 4">
              <a:extLst>
                <a:ext uri="{FF2B5EF4-FFF2-40B4-BE49-F238E27FC236}">
                  <a16:creationId xmlns:a16="http://schemas.microsoft.com/office/drawing/2014/main" id="{1E094356-6D12-DF5D-E192-8CFEFF47F6D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6" name="Rectangle 12">
              <a:extLst>
                <a:ext uri="{FF2B5EF4-FFF2-40B4-BE49-F238E27FC236}">
                  <a16:creationId xmlns:a16="http://schemas.microsoft.com/office/drawing/2014/main" id="{6A3943C4-4543-FD94-0C2A-4237AD2CAE61}"/>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AB3C6BCD-6D5F-EF48-7184-2A1125B7D0FD}"/>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27234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1"/>
          <p:cNvSpPr txBox="1"/>
          <p:nvPr/>
        </p:nvSpPr>
        <p:spPr bwMode="auto">
          <a:xfrm>
            <a:off x="102216" y="569307"/>
            <a:ext cx="13185970" cy="67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Font typeface="Arial"/>
              <a:buChar char="•"/>
              <a:defRPr sz="3200">
                <a:solidFill>
                  <a:schemeClr val="tx1"/>
                </a:solidFill>
                <a:latin typeface="Calibri"/>
                <a:ea typeface="ＭＳ Ｐゴシック" charset="0"/>
              </a:defRPr>
            </a:lvl1pPr>
            <a:lvl2pPr marL="742950" indent="-285750">
              <a:spcBef>
                <a:spcPct val="20000"/>
              </a:spcBef>
              <a:buFont typeface="Arial"/>
              <a:buChar char="–"/>
              <a:defRPr sz="2800">
                <a:solidFill>
                  <a:schemeClr val="tx1"/>
                </a:solidFill>
                <a:latin typeface="Calibri"/>
                <a:ea typeface="ＭＳ Ｐゴシック" charset="0"/>
              </a:defRPr>
            </a:lvl2pPr>
            <a:lvl3pPr marL="1143000" indent="-228600">
              <a:spcBef>
                <a:spcPct val="20000"/>
              </a:spcBef>
              <a:buFont typeface="Arial"/>
              <a:buChar char="•"/>
              <a:defRPr sz="2400">
                <a:solidFill>
                  <a:schemeClr val="tx1"/>
                </a:solidFill>
                <a:latin typeface="Calibri"/>
                <a:ea typeface="ＭＳ Ｐゴシック" charset="0"/>
              </a:defRPr>
            </a:lvl3pPr>
            <a:lvl4pPr marL="1600200" indent="-228600">
              <a:spcBef>
                <a:spcPct val="20000"/>
              </a:spcBef>
              <a:buFont typeface="Arial"/>
              <a:buChar char="–"/>
              <a:defRPr sz="2000">
                <a:solidFill>
                  <a:schemeClr val="tx1"/>
                </a:solidFill>
                <a:latin typeface="Calibri"/>
                <a:ea typeface="ＭＳ Ｐゴシック" charset="0"/>
              </a:defRPr>
            </a:lvl4pPr>
            <a:lvl5pPr marL="2057400" indent="-228600">
              <a:spcBef>
                <a:spcPct val="20000"/>
              </a:spcBef>
              <a:buFont typeface="Arial"/>
              <a:buChar char="»"/>
              <a:defRPr sz="2000">
                <a:solidFill>
                  <a:schemeClr val="tx1"/>
                </a:solidFill>
                <a:latin typeface="Calibri"/>
                <a:ea typeface="ＭＳ Ｐゴシック" charset="0"/>
              </a:defRPr>
            </a:lvl5pPr>
            <a:lvl6pPr marL="25146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6pPr>
            <a:lvl7pPr marL="29718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7pPr>
            <a:lvl8pPr marL="34290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8pPr>
            <a:lvl9pPr marL="3886200" indent="-228600" defTabSz="457200" eaLnBrk="0" fontAlgn="base" hangingPunct="0">
              <a:spcBef>
                <a:spcPct val="20000"/>
              </a:spcBef>
              <a:spcAft>
                <a:spcPct val="0"/>
              </a:spcAft>
              <a:buFont typeface="Arial"/>
              <a:buChar char="»"/>
              <a:defRPr sz="2000">
                <a:solidFill>
                  <a:schemeClr val="tx1"/>
                </a:solidFill>
                <a:latin typeface="Calibri"/>
                <a:ea typeface="ＭＳ Ｐゴシック" charset="0"/>
              </a:defRPr>
            </a:lvl9pPr>
          </a:lstStyle>
          <a:p>
            <a:pPr marL="0" marR="0" lvl="0" indent="0" algn="l" defTabSz="1219017" rtl="0" eaLnBrk="1" fontAlgn="auto" latinLnBrk="0" hangingPunct="1">
              <a:lnSpc>
                <a:spcPct val="90000"/>
              </a:lnSpc>
              <a:spcBef>
                <a:spcPct val="0"/>
              </a:spcBef>
              <a:spcAft>
                <a:spcPct val="0"/>
              </a:spcAft>
              <a:buClrTx/>
              <a:buSzTx/>
              <a:buFont typeface="Arial"/>
              <a:buNone/>
              <a:defRPr/>
            </a:pPr>
            <a:r>
              <a:rPr kumimoji="0" lang="es" sz="3600" b="1" i="0" u="none" strike="noStrike" kern="1200" normalizeH="0" baseline="0" noProof="0" dirty="0">
                <a:solidFill>
                  <a:srgbClr val="622599"/>
                </a:solidFill>
                <a:uLnTx/>
                <a:uFillTx/>
                <a:latin typeface="Futura"/>
                <a:ea typeface="Tahoma" charset="0"/>
                <a:cs typeface="Futura"/>
              </a:rPr>
              <a:t>Procedimiento de evaluación de la OMMS - Responsabilidades</a:t>
            </a:r>
          </a:p>
        </p:txBody>
      </p:sp>
      <p:pic>
        <p:nvPicPr>
          <p:cNvPr id="16" name="Imagen 15" descr="Imagen que contiene Interfaz de usuario gráfica&#10;&#10;Descripción generada automáticamente">
            <a:extLst>
              <a:ext uri="{FF2B5EF4-FFF2-40B4-BE49-F238E27FC236}">
                <a16:creationId xmlns:a16="http://schemas.microsoft.com/office/drawing/2014/main" id="{7BB08B94-9C0A-0C4B-BD0A-6E72B61C1592}"/>
              </a:ext>
            </a:extLst>
          </p:cNvPr>
          <p:cNvPicPr>
            <a:picLocks noChangeAspect="1"/>
          </p:cNvPicPr>
          <p:nvPr/>
        </p:nvPicPr>
        <p:blipFill>
          <a:blip r:embed="rId3"/>
          <a:stretch>
            <a:fillRect/>
          </a:stretch>
        </p:blipFill>
        <p:spPr>
          <a:xfrm>
            <a:off x="1378690" y="1789772"/>
            <a:ext cx="9829379" cy="4498921"/>
          </a:xfrm>
          <a:prstGeom prst="rect">
            <a:avLst/>
          </a:prstGeom>
          <a:ln w="63500">
            <a:noFill/>
          </a:ln>
        </p:spPr>
      </p:pic>
      <p:grpSp>
        <p:nvGrpSpPr>
          <p:cNvPr id="2" name="Group 1">
            <a:extLst>
              <a:ext uri="{FF2B5EF4-FFF2-40B4-BE49-F238E27FC236}">
                <a16:creationId xmlns:a16="http://schemas.microsoft.com/office/drawing/2014/main" id="{E5AE3A3F-73B1-452C-74AC-75ECF51718A0}"/>
              </a:ext>
            </a:extLst>
          </p:cNvPr>
          <p:cNvGrpSpPr/>
          <p:nvPr/>
        </p:nvGrpSpPr>
        <p:grpSpPr>
          <a:xfrm rot="10800000">
            <a:off x="-10886" y="-32180"/>
            <a:ext cx="12213772" cy="554696"/>
            <a:chOff x="0" y="6303305"/>
            <a:chExt cx="12213772" cy="554696"/>
          </a:xfrm>
        </p:grpSpPr>
        <p:sp>
          <p:nvSpPr>
            <p:cNvPr id="3" name="Rectangle 2">
              <a:extLst>
                <a:ext uri="{FF2B5EF4-FFF2-40B4-BE49-F238E27FC236}">
                  <a16:creationId xmlns:a16="http://schemas.microsoft.com/office/drawing/2014/main" id="{0CC04FA8-A8AB-667D-3F02-E9E198FE9485}"/>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4" name="Rectangle 12">
              <a:extLst>
                <a:ext uri="{FF2B5EF4-FFF2-40B4-BE49-F238E27FC236}">
                  <a16:creationId xmlns:a16="http://schemas.microsoft.com/office/drawing/2014/main" id="{C4F59B2D-F2C2-72D4-8D6A-9B2B298162A8}"/>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5" name="Rectangle 4">
              <a:extLst>
                <a:ext uri="{FF2B5EF4-FFF2-40B4-BE49-F238E27FC236}">
                  <a16:creationId xmlns:a16="http://schemas.microsoft.com/office/drawing/2014/main" id="{1921D308-ADB0-F306-9AB5-9FCF6997AEC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40175950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0"/>
          <p:cNvSpPr txBox="1"/>
          <p:nvPr/>
        </p:nvSpPr>
        <p:spPr>
          <a:xfrm>
            <a:off x="4457291" y="899729"/>
            <a:ext cx="7745595"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es" sz="4000" b="1" i="0" u="none" strike="noStrike" kern="1200" cap="none" spc="0" normalizeH="0" baseline="0" noProof="0">
                <a:solidFill>
                  <a:srgbClr val="622599"/>
                </a:solidFill>
                <a:uLnTx/>
                <a:uFillTx/>
                <a:latin typeface="FUTURA MEDIUM"/>
                <a:ea typeface="Tahoma" charset="0"/>
                <a:cs typeface="FUTURA MEDIUM"/>
              </a:rPr>
              <a:t>1. Antes de la evaluación</a:t>
            </a:r>
          </a:p>
        </p:txBody>
      </p:sp>
      <p:pic>
        <p:nvPicPr>
          <p:cNvPr id="10" name="Picture Placeholder 18">
            <a:extLst>
              <a:ext uri="{FF2B5EF4-FFF2-40B4-BE49-F238E27FC236}">
                <a16:creationId xmlns:a16="http://schemas.microsoft.com/office/drawing/2014/main" id="{6AF45CE0-E108-2806-4664-4333B6BFF5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1" name="Group 10">
            <a:extLst>
              <a:ext uri="{FF2B5EF4-FFF2-40B4-BE49-F238E27FC236}">
                <a16:creationId xmlns:a16="http://schemas.microsoft.com/office/drawing/2014/main" id="{49C139FE-655B-318D-C9F7-94FF970D2929}"/>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9BB086E1-55D6-5B84-ACC5-F745734BDD17}"/>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B3BA8783-BA51-CAC9-DF68-D2ACEB3FCE7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31676682-FF7E-3B08-509B-A35AB414B87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aphicFrame>
        <p:nvGraphicFramePr>
          <p:cNvPr id="2" name="Diagram 1">
            <a:extLst>
              <a:ext uri="{FF2B5EF4-FFF2-40B4-BE49-F238E27FC236}">
                <a16:creationId xmlns:a16="http://schemas.microsoft.com/office/drawing/2014/main" id="{99F26844-0B5E-ADA5-7FF9-32A96C08BE83}"/>
              </a:ext>
            </a:extLst>
          </p:cNvPr>
          <p:cNvGraphicFramePr/>
          <p:nvPr>
            <p:extLst>
              <p:ext uri="{D42A27DB-BD31-4B8C-83A1-F6EECF244321}">
                <p14:modId xmlns:p14="http://schemas.microsoft.com/office/powerpoint/2010/main" val="1246431380"/>
              </p:ext>
            </p:extLst>
          </p:nvPr>
        </p:nvGraphicFramePr>
        <p:xfrm>
          <a:off x="4709692" y="1182405"/>
          <a:ext cx="6976760" cy="4341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705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2374" y="1729159"/>
            <a:ext cx="184731" cy="1077218"/>
          </a:xfrm>
          <a:prstGeom prst="rect">
            <a:avLst/>
          </a:prstGeom>
          <a:noFill/>
        </p:spPr>
        <p:txBody>
          <a:bodyPr wrap="none" rtlCol="0">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6400" b="0" i="0" u="none" strike="noStrike" kern="1200" cap="none" spc="0" normalizeH="0" baseline="0" noProof="0">
              <a:ln>
                <a:noFill/>
              </a:ln>
              <a:solidFill>
                <a:prstClr val="black"/>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46025A93-2B53-6334-8186-F3D32AB764C4}"/>
              </a:ext>
            </a:extLst>
          </p:cNvPr>
          <p:cNvSpPr txBox="1"/>
          <p:nvPr/>
        </p:nvSpPr>
        <p:spPr>
          <a:xfrm>
            <a:off x="6126225" y="1256769"/>
            <a:ext cx="7471950" cy="4145510"/>
          </a:xfrm>
          <a:prstGeom prst="rect">
            <a:avLst/>
          </a:prstGeom>
        </p:spPr>
        <p:txBody>
          <a:bodyPr vert="horz" lIns="121918" tIns="60959" rIns="121918" bIns="60959" rtlCol="0">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marR="0" lvl="0" indent="0" algn="l" defTabSz="457109" rtl="0" eaLnBrk="1" fontAlgn="auto" latinLnBrk="0" hangingPunct="1">
              <a:lnSpc>
                <a:spcPct val="120000"/>
              </a:lnSpc>
              <a:spcBef>
                <a:spcPct val="0"/>
              </a:spcBef>
              <a:spcAft>
                <a:spcPts val="1600"/>
              </a:spcAft>
              <a:buClrTx/>
              <a:buSzPct val="80000"/>
              <a:buFont typeface="Wingdings" pitchFamily="2" charset="2"/>
              <a:buNone/>
              <a:defRPr/>
            </a:pPr>
            <a:r>
              <a:rPr kumimoji="0" lang="es" sz="2800" b="0" i="0" u="none" strike="noStrike" kern="1200" cap="none" spc="0" normalizeH="0" baseline="0" noProof="0">
                <a:solidFill>
                  <a:srgbClr val="622599"/>
                </a:solidFill>
                <a:uLnTx/>
                <a:uFillTx/>
                <a:latin typeface="Verdana"/>
                <a:ea typeface="Verdana"/>
                <a:cs typeface="Verdana"/>
              </a:rPr>
              <a:t>(hay 3 partes implicadas)</a:t>
            </a:r>
          </a:p>
        </p:txBody>
      </p:sp>
      <p:sp>
        <p:nvSpPr>
          <p:cNvPr id="11" name="Title 40">
            <a:extLst>
              <a:ext uri="{FF2B5EF4-FFF2-40B4-BE49-F238E27FC236}">
                <a16:creationId xmlns:a16="http://schemas.microsoft.com/office/drawing/2014/main" id="{00C55603-DE42-7C38-1C2A-FB59B9B7AD5C}"/>
              </a:ext>
            </a:extLst>
          </p:cNvPr>
          <p:cNvSpPr txBox="1"/>
          <p:nvPr/>
        </p:nvSpPr>
        <p:spPr>
          <a:xfrm>
            <a:off x="4446405" y="277853"/>
            <a:ext cx="7745595"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es" sz="4000" b="1" i="0" u="none" strike="noStrike" kern="1200" cap="none" spc="0" normalizeH="0" baseline="0" noProof="0">
                <a:solidFill>
                  <a:srgbClr val="622599"/>
                </a:solidFill>
                <a:uLnTx/>
                <a:uFillTx/>
                <a:latin typeface="FUTURA MEDIUM"/>
                <a:ea typeface="Tahoma" charset="0"/>
                <a:cs typeface="FUTURA MEDIUM"/>
              </a:rPr>
              <a:t>2. Durante la evaluación</a:t>
            </a:r>
          </a:p>
        </p:txBody>
      </p:sp>
      <p:pic>
        <p:nvPicPr>
          <p:cNvPr id="12" name="Picture Placeholder 18">
            <a:extLst>
              <a:ext uri="{FF2B5EF4-FFF2-40B4-BE49-F238E27FC236}">
                <a16:creationId xmlns:a16="http://schemas.microsoft.com/office/drawing/2014/main" id="{7EF9CC6F-01FA-A150-25FB-47A8BFD632E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3" name="Group 12">
            <a:extLst>
              <a:ext uri="{FF2B5EF4-FFF2-40B4-BE49-F238E27FC236}">
                <a16:creationId xmlns:a16="http://schemas.microsoft.com/office/drawing/2014/main" id="{848BD1A7-06FF-3B69-ABF6-F3A9EBBE712A}"/>
              </a:ext>
            </a:extLst>
          </p:cNvPr>
          <p:cNvGrpSpPr/>
          <p:nvPr/>
        </p:nvGrpSpPr>
        <p:grpSpPr>
          <a:xfrm rot="10800000">
            <a:off x="-10886" y="-32180"/>
            <a:ext cx="12213772" cy="554696"/>
            <a:chOff x="0" y="6303305"/>
            <a:chExt cx="12213772" cy="554696"/>
          </a:xfrm>
        </p:grpSpPr>
        <p:sp>
          <p:nvSpPr>
            <p:cNvPr id="14" name="Rectangle 13">
              <a:extLst>
                <a:ext uri="{FF2B5EF4-FFF2-40B4-BE49-F238E27FC236}">
                  <a16:creationId xmlns:a16="http://schemas.microsoft.com/office/drawing/2014/main" id="{49AD8D1C-88B3-1735-4620-96E29CF3AA79}"/>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 name="Rectangle 12">
              <a:extLst>
                <a:ext uri="{FF2B5EF4-FFF2-40B4-BE49-F238E27FC236}">
                  <a16:creationId xmlns:a16="http://schemas.microsoft.com/office/drawing/2014/main" id="{ACCB40F3-1704-FC62-16D0-FCA4E7939550}"/>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8C96833B-850F-CAE5-BDF1-0440CB978B5D}"/>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aphicFrame>
        <p:nvGraphicFramePr>
          <p:cNvPr id="3" name="Diagram 2">
            <a:extLst>
              <a:ext uri="{FF2B5EF4-FFF2-40B4-BE49-F238E27FC236}">
                <a16:creationId xmlns:a16="http://schemas.microsoft.com/office/drawing/2014/main" id="{668FB604-8D54-30AE-F683-2BB95F9C05BB}"/>
              </a:ext>
            </a:extLst>
          </p:cNvPr>
          <p:cNvGraphicFramePr/>
          <p:nvPr>
            <p:extLst>
              <p:ext uri="{D42A27DB-BD31-4B8C-83A1-F6EECF244321}">
                <p14:modId xmlns:p14="http://schemas.microsoft.com/office/powerpoint/2010/main" val="3180084143"/>
              </p:ext>
            </p:extLst>
          </p:nvPr>
        </p:nvGraphicFramePr>
        <p:xfrm>
          <a:off x="4813604" y="1303528"/>
          <a:ext cx="6768935" cy="4145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400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0">
            <a:extLst>
              <a:ext uri="{FF2B5EF4-FFF2-40B4-BE49-F238E27FC236}">
                <a16:creationId xmlns:a16="http://schemas.microsoft.com/office/drawing/2014/main" id="{5DD8F1EA-D208-B210-7CCE-2D83F15292F6}"/>
              </a:ext>
            </a:extLst>
          </p:cNvPr>
          <p:cNvSpPr txBox="1"/>
          <p:nvPr/>
        </p:nvSpPr>
        <p:spPr>
          <a:xfrm>
            <a:off x="4446405" y="506388"/>
            <a:ext cx="7745595" cy="936743"/>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457109" rtl="0" eaLnBrk="1" fontAlgn="auto" latinLnBrk="0" hangingPunct="1">
              <a:lnSpc>
                <a:spcPct val="100000"/>
              </a:lnSpc>
              <a:spcBef>
                <a:spcPct val="0"/>
              </a:spcBef>
              <a:spcAft>
                <a:spcPct val="0"/>
              </a:spcAft>
              <a:buClrTx/>
              <a:buSzTx/>
              <a:buFontTx/>
              <a:buNone/>
              <a:defRPr/>
            </a:pPr>
            <a:r>
              <a:rPr kumimoji="0" lang="es" sz="4000" b="1" i="0" u="none" strike="noStrike" kern="1200" cap="none" spc="0" normalizeH="0" baseline="0" noProof="0">
                <a:solidFill>
                  <a:srgbClr val="622599"/>
                </a:solidFill>
                <a:uLnTx/>
                <a:uFillTx/>
                <a:latin typeface="FUTURA MEDIUM"/>
                <a:ea typeface="Tahoma" charset="0"/>
                <a:cs typeface="FUTURA MEDIUM"/>
              </a:rPr>
              <a:t>3. La reunión de clausura</a:t>
            </a:r>
          </a:p>
        </p:txBody>
      </p:sp>
      <p:pic>
        <p:nvPicPr>
          <p:cNvPr id="10" name="Picture Placeholder 18">
            <a:extLst>
              <a:ext uri="{FF2B5EF4-FFF2-40B4-BE49-F238E27FC236}">
                <a16:creationId xmlns:a16="http://schemas.microsoft.com/office/drawing/2014/main" id="{8DE05612-44C2-C699-996C-BC8A0B994AB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1" name="Group 10">
            <a:extLst>
              <a:ext uri="{FF2B5EF4-FFF2-40B4-BE49-F238E27FC236}">
                <a16:creationId xmlns:a16="http://schemas.microsoft.com/office/drawing/2014/main" id="{B1255EB5-7740-E9A2-262F-ECEE6ABA62BB}"/>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B478B081-5A85-1EBB-EEB9-0E66CCF894D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25A77AE1-66D9-4B15-0FF0-00A851887968}"/>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11DC606D-79C5-16CD-29DD-AC5E613BB8D9}"/>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aphicFrame>
        <p:nvGraphicFramePr>
          <p:cNvPr id="2" name="Diagram 1">
            <a:extLst>
              <a:ext uri="{FF2B5EF4-FFF2-40B4-BE49-F238E27FC236}">
                <a16:creationId xmlns:a16="http://schemas.microsoft.com/office/drawing/2014/main" id="{86E6BD84-F4BD-0C87-E60C-7DBFF2DEDF5B}"/>
              </a:ext>
            </a:extLst>
          </p:cNvPr>
          <p:cNvGraphicFramePr/>
          <p:nvPr>
            <p:extLst>
              <p:ext uri="{D42A27DB-BD31-4B8C-83A1-F6EECF244321}">
                <p14:modId xmlns:p14="http://schemas.microsoft.com/office/powerpoint/2010/main" val="2854668880"/>
              </p:ext>
            </p:extLst>
          </p:nvPr>
        </p:nvGraphicFramePr>
        <p:xfrm>
          <a:off x="4689098" y="1636775"/>
          <a:ext cx="7017947" cy="4380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9534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9FE1BCA-8CA0-970D-1D11-E1E2CEB05CCA}"/>
              </a:ext>
            </a:extLst>
          </p:cNvPr>
          <p:cNvSpPr txBox="1"/>
          <p:nvPr/>
        </p:nvSpPr>
        <p:spPr>
          <a:xfrm>
            <a:off x="4110049" y="2589628"/>
            <a:ext cx="7024795" cy="2535832"/>
          </a:xfrm>
          <a:prstGeom prst="rect">
            <a:avLst/>
          </a:prstGeom>
        </p:spPr>
        <p:txBody>
          <a:bodyPr vert="horz" lIns="121918" tIns="60959" rIns="121918" bIns="60959" rtlCol="0">
            <a:noAutofit/>
          </a:bodyPr>
          <a:lstStyle>
            <a:lvl1pPr marL="0" indent="0" algn="ctr" defTabSz="914400" rtl="0" eaLnBrk="1" latinLnBrk="0" hangingPunct="1">
              <a:spcBef>
                <a:spcPct val="0"/>
              </a:spcBef>
              <a:buSzPct val="80000"/>
              <a:buFont typeface="Wingdings" pitchFamily="2" charset="2"/>
              <a:buNone/>
              <a:defRPr sz="2000" b="1" kern="1200" cap="none">
                <a:solidFill>
                  <a:schemeClr val="tx1">
                    <a:lumMod val="65000"/>
                    <a:lumOff val="35000"/>
                  </a:schemeClr>
                </a:solidFill>
                <a:effectLst/>
                <a:latin typeface="+mn-lt"/>
                <a:ea typeface="+mn-ea"/>
                <a:cs typeface="+mn-cs"/>
              </a:defRPr>
            </a:lvl1pPr>
            <a:lvl2pPr marL="457200" indent="0" algn="l" defTabSz="914400" rtl="0" eaLnBrk="1" latinLnBrk="0" hangingPunct="1">
              <a:spcBef>
                <a:spcPct val="20000"/>
              </a:spcBef>
              <a:buSzPct val="80000"/>
              <a:buFont typeface="Wingdings"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spcBef>
                <a:spcPct val="20000"/>
              </a:spcBef>
              <a:buSzPct val="80000"/>
              <a:buFont typeface="Wingdings" pitchFamily="2" charset="2"/>
              <a:buNone/>
              <a:defRPr sz="1600" kern="1200">
                <a:solidFill>
                  <a:schemeClr val="tx1">
                    <a:tint val="75000"/>
                  </a:schemeClr>
                </a:solidFill>
                <a:effectLst/>
                <a:latin typeface="+mn-lt"/>
                <a:ea typeface="+mn-ea"/>
                <a:cs typeface="+mn-cs"/>
              </a:defRPr>
            </a:lvl3pPr>
            <a:lvl4pPr marL="13716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4pPr>
            <a:lvl5pPr marL="1828800" indent="0" algn="l" defTabSz="914400" rtl="0" eaLnBrk="1" latinLnBrk="0" hangingPunct="1">
              <a:spcBef>
                <a:spcPct val="20000"/>
              </a:spcBef>
              <a:buSzPct val="80000"/>
              <a:buFont typeface="Wingdings" pitchFamily="2" charset="2"/>
              <a:buNone/>
              <a:defRPr sz="1400" kern="1200">
                <a:solidFill>
                  <a:schemeClr val="tx1">
                    <a:tint val="75000"/>
                  </a:schemeClr>
                </a:solidFill>
                <a:effectLst/>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952454" marR="0" lvl="1" indent="-342900" algn="l" defTabSz="457109" rtl="0" eaLnBrk="1" fontAlgn="auto" latinLnBrk="0" hangingPunct="1">
              <a:lnSpc>
                <a:spcPct val="100000"/>
              </a:lnSpc>
              <a:spcBef>
                <a:spcPct val="20000"/>
              </a:spcBef>
              <a:spcAft>
                <a:spcPct val="0"/>
              </a:spcAft>
              <a:buClrTx/>
              <a:buSzPct val="80000"/>
              <a:buFont typeface="Arial" pitchFamily="34" charset="0"/>
              <a:buChar char="•"/>
              <a:defRPr/>
            </a:pPr>
            <a:r>
              <a:rPr kumimoji="0" lang="es" sz="2200" b="0" i="0" u="none" strike="noStrike" kern="1200" normalizeH="0" baseline="0" noProof="0">
                <a:solidFill>
                  <a:srgbClr val="000000"/>
                </a:solidFill>
                <a:uLnTx/>
                <a:uFillTx/>
                <a:latin typeface="Verdana"/>
                <a:ea typeface="Verdana"/>
                <a:cs typeface="Verdana"/>
              </a:rPr>
              <a:t>Desarrollo de un PLAN DE ACCIÓN en la OSN</a:t>
            </a:r>
          </a:p>
          <a:p>
            <a:pPr marL="952454" marR="0" lvl="1" indent="-342900" algn="l" defTabSz="457109" rtl="0" eaLnBrk="1" fontAlgn="auto" latinLnBrk="0" hangingPunct="1">
              <a:lnSpc>
                <a:spcPct val="100000"/>
              </a:lnSpc>
              <a:spcBef>
                <a:spcPct val="20000"/>
              </a:spcBef>
              <a:spcAft>
                <a:spcPct val="0"/>
              </a:spcAft>
              <a:buClrTx/>
              <a:buSzPct val="80000"/>
              <a:buFont typeface="Arial" pitchFamily="34" charset="0"/>
              <a:buChar char="•"/>
              <a:defRPr/>
            </a:pPr>
            <a:r>
              <a:rPr kumimoji="0" lang="es" sz="2200" b="0" i="0" u="none" strike="noStrike" kern="1200" normalizeH="0" baseline="0" noProof="0">
                <a:solidFill>
                  <a:srgbClr val="000000"/>
                </a:solidFill>
                <a:uLnTx/>
                <a:uFillTx/>
                <a:latin typeface="Verdana"/>
                <a:ea typeface="Verdana"/>
                <a:cs typeface="Verdana"/>
              </a:rPr>
              <a:t>Realizar un seguimiento con la Región y, si se acuerda, proporcionar apoyo en áreas específicas de mejoramiento identificadas a través de los servicios de la OMMS. </a:t>
            </a:r>
          </a:p>
          <a:p>
            <a:pPr marL="952454" marR="0" lvl="1" indent="-342900" algn="l" defTabSz="457109" rtl="0" eaLnBrk="1" fontAlgn="auto" latinLnBrk="0" hangingPunct="1">
              <a:lnSpc>
                <a:spcPct val="100000"/>
              </a:lnSpc>
              <a:spcBef>
                <a:spcPct val="20000"/>
              </a:spcBef>
              <a:spcAft>
                <a:spcPct val="0"/>
              </a:spcAft>
              <a:buClrTx/>
              <a:buSzPct val="80000"/>
              <a:buFont typeface="Arial" pitchFamily="34" charset="0"/>
              <a:buChar char="•"/>
              <a:defRPr/>
            </a:pPr>
            <a:r>
              <a:rPr kumimoji="0" lang="es" sz="2200" b="0" i="0" u="none" strike="noStrike" kern="1200" normalizeH="0" baseline="0" noProof="0">
                <a:solidFill>
                  <a:srgbClr val="000000"/>
                </a:solidFill>
                <a:uLnTx/>
                <a:uFillTx/>
                <a:latin typeface="Verdana"/>
                <a:ea typeface="Verdana"/>
                <a:cs typeface="Verdana"/>
              </a:rPr>
              <a:t>Evaluar el proceso de Evaluación - todas las partes</a:t>
            </a:r>
          </a:p>
        </p:txBody>
      </p:sp>
      <p:sp>
        <p:nvSpPr>
          <p:cNvPr id="10" name="Title 40">
            <a:extLst>
              <a:ext uri="{FF2B5EF4-FFF2-40B4-BE49-F238E27FC236}">
                <a16:creationId xmlns:a16="http://schemas.microsoft.com/office/drawing/2014/main" id="{C5C189EF-003B-ECFF-C9B9-37C15BCD4746}"/>
              </a:ext>
            </a:extLst>
          </p:cNvPr>
          <p:cNvSpPr txBox="1"/>
          <p:nvPr/>
        </p:nvSpPr>
        <p:spPr>
          <a:xfrm>
            <a:off x="4457291" y="1233901"/>
            <a:ext cx="6066775" cy="1001299"/>
          </a:xfrm>
          <a:prstGeom prst="rect">
            <a:avLst/>
          </a:prstGeom>
        </p:spPr>
        <p:txBody>
          <a:bodyPr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ctr" defTabSz="457109" rtl="0" eaLnBrk="1" fontAlgn="auto" latinLnBrk="0" hangingPunct="1">
              <a:lnSpc>
                <a:spcPct val="100000"/>
              </a:lnSpc>
              <a:spcBef>
                <a:spcPct val="0"/>
              </a:spcBef>
              <a:spcAft>
                <a:spcPct val="0"/>
              </a:spcAft>
              <a:buClrTx/>
              <a:buSzTx/>
              <a:buFontTx/>
              <a:buNone/>
              <a:defRPr/>
            </a:pPr>
            <a:r>
              <a:rPr kumimoji="0" lang="es" sz="4000" b="1" i="0" u="none" strike="noStrike" kern="1200" normalizeH="0" baseline="0" noProof="0">
                <a:solidFill>
                  <a:srgbClr val="7030A0"/>
                </a:solidFill>
                <a:uLnTx/>
                <a:uFillTx/>
                <a:latin typeface="Futura Medium"/>
                <a:ea typeface="Tahoma" charset="0"/>
                <a:cs typeface="Futura Medium"/>
              </a:rPr>
              <a:t>4. Evaluación Posterior</a:t>
            </a:r>
          </a:p>
        </p:txBody>
      </p:sp>
      <p:pic>
        <p:nvPicPr>
          <p:cNvPr id="11" name="Picture Placeholder 18">
            <a:extLst>
              <a:ext uri="{FF2B5EF4-FFF2-40B4-BE49-F238E27FC236}">
                <a16:creationId xmlns:a16="http://schemas.microsoft.com/office/drawing/2014/main" id="{ACB19438-F2DA-C36A-6FA3-D3AC99C77BA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90082"/>
            <a:ext cx="3993931" cy="6478884"/>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2" name="Group 11">
            <a:extLst>
              <a:ext uri="{FF2B5EF4-FFF2-40B4-BE49-F238E27FC236}">
                <a16:creationId xmlns:a16="http://schemas.microsoft.com/office/drawing/2014/main" id="{9B12B31F-1A7C-74B6-CE05-9D8BE9610FD2}"/>
              </a:ext>
            </a:extLst>
          </p:cNvPr>
          <p:cNvGrpSpPr/>
          <p:nvPr/>
        </p:nvGrpSpPr>
        <p:grpSpPr>
          <a:xfrm rot="10800000">
            <a:off x="-10886" y="-32180"/>
            <a:ext cx="12213772" cy="554696"/>
            <a:chOff x="0" y="6303305"/>
            <a:chExt cx="12213772" cy="554696"/>
          </a:xfrm>
        </p:grpSpPr>
        <p:sp>
          <p:nvSpPr>
            <p:cNvPr id="13" name="Rectangle 12">
              <a:extLst>
                <a:ext uri="{FF2B5EF4-FFF2-40B4-BE49-F238E27FC236}">
                  <a16:creationId xmlns:a16="http://schemas.microsoft.com/office/drawing/2014/main" id="{1A6957A8-6134-0083-802C-DAD60BA0F743}"/>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2">
              <a:extLst>
                <a:ext uri="{FF2B5EF4-FFF2-40B4-BE49-F238E27FC236}">
                  <a16:creationId xmlns:a16="http://schemas.microsoft.com/office/drawing/2014/main" id="{2FBE67EA-4F15-2855-0418-4AD7017EA057}"/>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6E9FA654-8182-8080-F2C4-7CEF2FED00BD}"/>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11753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pic>
        <p:nvPicPr>
          <p:cNvPr id="13" name="Picture Placeholder 18" descr="A person climbing a rope net&#10;&#10;Description automatically generated">
            <a:extLst>
              <a:ext uri="{FF2B5EF4-FFF2-40B4-BE49-F238E27FC236}">
                <a16:creationId xmlns:a16="http://schemas.microsoft.com/office/drawing/2014/main" id="{265F349D-AE4F-6F5D-96DE-AC81E009CBA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312745"/>
            <a:ext cx="3668110" cy="6605642"/>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3" name="Title 2"/>
          <p:cNvSpPr>
            <a:spLocks noGrp="1"/>
          </p:cNvSpPr>
          <p:nvPr>
            <p:ph type="title"/>
          </p:nvPr>
        </p:nvSpPr>
        <p:spPr/>
        <p:txBody>
          <a:bodyPr>
            <a:noAutofit/>
          </a:bodyPr>
          <a:lstStyle/>
          <a:p>
            <a:pPr algn="l"/>
            <a:br>
              <a:rPr lang="en-US" sz="2400">
                <a:solidFill>
                  <a:schemeClr val="bg1"/>
                </a:solidFill>
                <a:latin typeface="Futura Medium" panose="020B0602020204020303" pitchFamily="34" charset="-79"/>
                <a:cs typeface="Futura Medium" panose="020B0602020204020303" pitchFamily="34" charset="-79"/>
              </a:rPr>
            </a:br>
            <a:br>
              <a:rPr lang="en-US" sz="2400">
                <a:solidFill>
                  <a:schemeClr val="bg1"/>
                </a:solidFill>
                <a:latin typeface="Futura Medium" panose="020B0602020204020303" pitchFamily="34" charset="-79"/>
                <a:cs typeface="Futura Medium" panose="020B0602020204020303" pitchFamily="34" charset="-79"/>
              </a:rPr>
            </a:br>
            <a:br>
              <a:rPr lang="en-US" sz="2400">
                <a:solidFill>
                  <a:schemeClr val="bg1"/>
                </a:solidFill>
                <a:latin typeface="Futura Medium" panose="020B0602020204020303" pitchFamily="34" charset="-79"/>
                <a:cs typeface="Futura Medium" panose="020B0602020204020303" pitchFamily="34" charset="-79"/>
              </a:rPr>
            </a:br>
            <a:r>
              <a:rPr lang="en-US" sz="2400">
                <a:solidFill>
                  <a:schemeClr val="bg1"/>
                </a:solidFill>
                <a:latin typeface="Futura Medium" panose="020B0602020204020303" pitchFamily="34" charset="-79"/>
                <a:cs typeface="Futura Medium" panose="020B0602020204020303" pitchFamily="34" charset="-79"/>
              </a:rPr>
              <a:t> </a:t>
            </a:r>
          </a:p>
        </p:txBody>
      </p:sp>
      <p:sp>
        <p:nvSpPr>
          <p:cNvPr id="2" name="Rectangle 1">
            <a:extLst>
              <a:ext uri="{FF2B5EF4-FFF2-40B4-BE49-F238E27FC236}">
                <a16:creationId xmlns:a16="http://schemas.microsoft.com/office/drawing/2014/main" id="{7D5DD588-DC20-6647-B27F-CBC620777C05}"/>
              </a:ext>
            </a:extLst>
          </p:cNvPr>
          <p:cNvSpPr/>
          <p:nvPr/>
        </p:nvSpPr>
        <p:spPr>
          <a:xfrm>
            <a:off x="4169542" y="2926159"/>
            <a:ext cx="6957563" cy="1508103"/>
          </a:xfrm>
          <a:prstGeom prst="rect">
            <a:avLst/>
          </a:prstGeom>
        </p:spPr>
        <p:txBody>
          <a:bodyPr wrap="square" lIns="121918" tIns="60959" rIns="121918" bIns="60959" anchor="t">
            <a:noAutofit/>
          </a:bodyPr>
          <a:lstStyle/>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es" sz="1500" b="0" i="0" u="none" strike="noStrike" kern="1200" cap="none" spc="0" normalizeH="0" baseline="0" noProof="0">
                <a:uLnTx/>
                <a:uFillTx/>
                <a:latin typeface="Verdana"/>
                <a:ea typeface="Verdana"/>
                <a:cs typeface="Verdana"/>
              </a:rPr>
              <a:t>Introducir y revisar los resultados de la evaluación mediante la herramienta de evaluación digital</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es" sz="1500" b="0" i="0" u="none" strike="noStrike" kern="1200" cap="none" spc="0" normalizeH="0" baseline="0" noProof="0">
                <a:uLnTx/>
                <a:uFillTx/>
                <a:latin typeface="Verdana"/>
                <a:ea typeface="Verdana"/>
                <a:cs typeface="Verdana"/>
              </a:rPr>
              <a:t>Descargar informe de la herramienta de evaluación digital. </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es" sz="1500" b="0" i="0" u="none" strike="noStrike" kern="1200" cap="none" spc="0" normalizeH="0" baseline="0" noProof="0">
                <a:uLnTx/>
                <a:uFillTx/>
                <a:latin typeface="Verdana"/>
                <a:ea typeface="Verdana"/>
                <a:cs typeface="Verdana"/>
              </a:rPr>
              <a:t>Revisar y enviar el informe a la OSN y al Centro de Apoyo Regional en un plazo de dos semanas tras la evaluación.</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es" sz="1500" b="0" i="0" u="none" strike="noStrike" kern="1200" cap="none" spc="0" normalizeH="0" baseline="0" noProof="0">
                <a:uLnTx/>
                <a:uFillTx/>
                <a:latin typeface="Verdana"/>
                <a:ea typeface="Verdana"/>
                <a:cs typeface="Verdana"/>
              </a:rPr>
              <a:t>Confidencialidad de los resultados de la evaluación</a:t>
            </a:r>
          </a:p>
        </p:txBody>
      </p:sp>
      <p:sp>
        <p:nvSpPr>
          <p:cNvPr id="7" name="Rectangle 1">
            <a:extLst>
              <a:ext uri="{FF2B5EF4-FFF2-40B4-BE49-F238E27FC236}">
                <a16:creationId xmlns:a16="http://schemas.microsoft.com/office/drawing/2014/main" id="{B65C962B-172A-3B42-884C-E3CCE0D021E8}"/>
              </a:ext>
            </a:extLst>
          </p:cNvPr>
          <p:cNvSpPr/>
          <p:nvPr/>
        </p:nvSpPr>
        <p:spPr>
          <a:xfrm>
            <a:off x="4313584" y="1944686"/>
            <a:ext cx="6661712" cy="707886"/>
          </a:xfrm>
          <a:prstGeom prst="rect">
            <a:avLst/>
          </a:prstGeom>
        </p:spPr>
        <p:txBody>
          <a:bodyPr wrap="square">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4000" b="1" i="0" u="none" strike="noStrike" kern="1200" cap="none" spc="0" normalizeH="0" baseline="0" noProof="0">
                <a:solidFill>
                  <a:srgbClr val="622599"/>
                </a:solidFill>
                <a:uLnTx/>
                <a:uFillTx/>
                <a:latin typeface="Futura LT Pro Book"/>
                <a:ea typeface="+mn-ea"/>
                <a:cs typeface="Futura Medium"/>
              </a:rPr>
              <a:t>Proceso de información</a:t>
            </a:r>
          </a:p>
        </p:txBody>
      </p:sp>
      <p:sp>
        <p:nvSpPr>
          <p:cNvPr id="11" name="Rectangle 1">
            <a:extLst>
              <a:ext uri="{FF2B5EF4-FFF2-40B4-BE49-F238E27FC236}">
                <a16:creationId xmlns:a16="http://schemas.microsoft.com/office/drawing/2014/main" id="{0BC30B05-B222-F24A-980D-3922198D32A2}"/>
              </a:ext>
            </a:extLst>
          </p:cNvPr>
          <p:cNvSpPr/>
          <p:nvPr/>
        </p:nvSpPr>
        <p:spPr>
          <a:xfrm>
            <a:off x="4353589" y="1247384"/>
            <a:ext cx="2287520" cy="502573"/>
          </a:xfrm>
          <a:prstGeom prst="rect">
            <a:avLst/>
          </a:prstGeom>
          <a:solidFill>
            <a:schemeClr val="accent4">
              <a:lumMod val="40000"/>
              <a:lumOff val="60000"/>
            </a:schemeClr>
          </a:solidFill>
          <a:ln>
            <a:noFill/>
          </a:ln>
        </p:spPr>
        <p:txBody>
          <a:bodyPr wrap="square">
            <a:noAutofit/>
          </a:bodyPr>
          <a:lstStyle/>
          <a:p>
            <a:pPr marL="0" marR="0" lvl="0" indent="0" algn="ctr" defTabSz="1219017" rtl="0" eaLnBrk="1" fontAlgn="auto" latinLnBrk="0" hangingPunct="1">
              <a:lnSpc>
                <a:spcPct val="100000"/>
              </a:lnSpc>
              <a:spcBef>
                <a:spcPct val="0"/>
              </a:spcBef>
              <a:spcAft>
                <a:spcPct val="0"/>
              </a:spcAft>
              <a:buClrTx/>
              <a:buSzTx/>
              <a:buFontTx/>
              <a:buNone/>
              <a:defRPr/>
            </a:pPr>
            <a:r>
              <a:rPr kumimoji="0" lang="es" sz="2600" b="1" i="0" u="none" strike="noStrike" kern="1200" cap="none" spc="0" normalizeH="0" baseline="0" noProof="0">
                <a:solidFill>
                  <a:srgbClr val="FF0000"/>
                </a:solidFill>
                <a:uLnTx/>
                <a:uFillTx/>
                <a:latin typeface="Futura Medium"/>
                <a:ea typeface="+mn-ea"/>
                <a:cs typeface="Futura Medium"/>
              </a:rPr>
              <a:t>El asesor</a:t>
            </a:r>
          </a:p>
        </p:txBody>
      </p:sp>
      <p:grpSp>
        <p:nvGrpSpPr>
          <p:cNvPr id="5" name="Group 4">
            <a:extLst>
              <a:ext uri="{FF2B5EF4-FFF2-40B4-BE49-F238E27FC236}">
                <a16:creationId xmlns:a16="http://schemas.microsoft.com/office/drawing/2014/main" id="{3B9726B4-4B20-9589-24E2-195886238870}"/>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A2D01176-0258-4BA8-3481-39E342057A0B}"/>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8" name="Rectangle 12">
              <a:extLst>
                <a:ext uri="{FF2B5EF4-FFF2-40B4-BE49-F238E27FC236}">
                  <a16:creationId xmlns:a16="http://schemas.microsoft.com/office/drawing/2014/main" id="{EA38B42E-789B-AD7A-7376-68D410DFC82A}"/>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1EECCF04-7195-5D34-0234-0C47E7F0BA9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9410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pic>
        <p:nvPicPr>
          <p:cNvPr id="13" name="Picture Placeholder 18">
            <a:extLst>
              <a:ext uri="{FF2B5EF4-FFF2-40B4-BE49-F238E27FC236}">
                <a16:creationId xmlns:a16="http://schemas.microsoft.com/office/drawing/2014/main" id="{265F349D-AE4F-6F5D-96DE-AC81E009CBA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0886" y="216483"/>
            <a:ext cx="3666310" cy="66024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3" name="Title 2"/>
          <p:cNvSpPr>
            <a:spLocks noGrp="1"/>
          </p:cNvSpPr>
          <p:nvPr>
            <p:ph type="title"/>
          </p:nvPr>
        </p:nvSpPr>
        <p:spPr/>
        <p:txBody>
          <a:bodyPr>
            <a:noAutofit/>
          </a:bodyPr>
          <a:lstStyle/>
          <a:p>
            <a:pPr algn="l"/>
            <a:br>
              <a:rPr lang="en-US" sz="2400">
                <a:solidFill>
                  <a:schemeClr val="bg1"/>
                </a:solidFill>
                <a:latin typeface="Futura Medium" panose="020B0602020204020303" pitchFamily="34" charset="-79"/>
                <a:cs typeface="Futura Medium" panose="020B0602020204020303" pitchFamily="34" charset="-79"/>
              </a:rPr>
            </a:br>
            <a:br>
              <a:rPr lang="en-US" sz="2400">
                <a:solidFill>
                  <a:schemeClr val="bg1"/>
                </a:solidFill>
                <a:latin typeface="Futura Medium" panose="020B0602020204020303" pitchFamily="34" charset="-79"/>
                <a:cs typeface="Futura Medium" panose="020B0602020204020303" pitchFamily="34" charset="-79"/>
              </a:rPr>
            </a:br>
            <a:br>
              <a:rPr lang="en-US" sz="2400">
                <a:solidFill>
                  <a:schemeClr val="bg1"/>
                </a:solidFill>
                <a:latin typeface="Futura Medium" panose="020B0602020204020303" pitchFamily="34" charset="-79"/>
                <a:cs typeface="Futura Medium" panose="020B0602020204020303" pitchFamily="34" charset="-79"/>
              </a:rPr>
            </a:br>
            <a:r>
              <a:rPr lang="en-US" sz="2400">
                <a:solidFill>
                  <a:schemeClr val="bg1"/>
                </a:solidFill>
                <a:latin typeface="Futura Medium" panose="020B0602020204020303" pitchFamily="34" charset="-79"/>
                <a:cs typeface="Futura Medium" panose="020B0602020204020303" pitchFamily="34" charset="-79"/>
              </a:rPr>
              <a:t> </a:t>
            </a:r>
          </a:p>
        </p:txBody>
      </p:sp>
      <p:sp>
        <p:nvSpPr>
          <p:cNvPr id="2" name="Rectangle 1">
            <a:extLst>
              <a:ext uri="{FF2B5EF4-FFF2-40B4-BE49-F238E27FC236}">
                <a16:creationId xmlns:a16="http://schemas.microsoft.com/office/drawing/2014/main" id="{7D5DD588-DC20-6647-B27F-CBC620777C05}"/>
              </a:ext>
            </a:extLst>
          </p:cNvPr>
          <p:cNvSpPr/>
          <p:nvPr/>
        </p:nvSpPr>
        <p:spPr>
          <a:xfrm>
            <a:off x="4169542" y="2926159"/>
            <a:ext cx="6957563" cy="2339100"/>
          </a:xfrm>
          <a:prstGeom prst="rect">
            <a:avLst/>
          </a:prstGeom>
        </p:spPr>
        <p:txBody>
          <a:bodyPr wrap="square" lIns="121918" tIns="60959" rIns="121918" bIns="60959" anchor="t">
            <a:noAutofit/>
          </a:bodyPr>
          <a:lstStyle/>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es" sz="1600" b="0" i="0" u="none" strike="noStrike" kern="1200" cap="none" spc="0" normalizeH="0" baseline="0" noProof="0">
                <a:uLnTx/>
                <a:uFillTx/>
                <a:latin typeface="Verdana"/>
                <a:ea typeface="Verdana"/>
                <a:cs typeface="Verdana"/>
              </a:rPr>
              <a:t>Parte vital del proceso</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es" sz="1600" b="0" i="0" u="none" strike="noStrike" kern="1200" cap="none" spc="0" normalizeH="0" baseline="0" noProof="0">
                <a:uLnTx/>
                <a:uFillTx/>
                <a:latin typeface="Verdana"/>
                <a:ea typeface="Verdana"/>
                <a:cs typeface="Verdana"/>
              </a:rPr>
              <a:t>Reunión de seguimiento con la OSN. Hazte una idea del sentimiento general</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es" sz="1600" b="0" i="0" u="none" strike="noStrike" kern="1200" cap="none" spc="0" normalizeH="0" baseline="0" noProof="0">
                <a:uLnTx/>
                <a:uFillTx/>
                <a:latin typeface="Verdana"/>
                <a:ea typeface="Verdana"/>
                <a:cs typeface="Verdana"/>
              </a:rPr>
              <a:t>Revise el Informe con la OSN.</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es" sz="1600" b="0" i="0" u="none" strike="noStrike" kern="1200" cap="none" spc="0" normalizeH="0" baseline="0" noProof="0">
                <a:uLnTx/>
                <a:uFillTx/>
                <a:latin typeface="Verdana"/>
                <a:ea typeface="Verdana"/>
                <a:cs typeface="Verdana"/>
              </a:rPr>
              <a:t>Identificar las áreas prioritarias para la OSN - priorizar en línea con la Planificación Estratégica </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es" sz="1600" b="0" i="0" u="none" strike="noStrike" kern="1200" cap="none" spc="0" normalizeH="0" baseline="0" noProof="0">
                <a:uLnTx/>
                <a:uFillTx/>
                <a:latin typeface="Verdana"/>
                <a:ea typeface="Verdana"/>
                <a:cs typeface="Verdana"/>
              </a:rPr>
              <a:t>Formular el Plan de Acción en los 2-3 meses siguientes a la Evaluación GSAT</a:t>
            </a:r>
          </a:p>
          <a:p>
            <a:pPr marL="342900" marR="0" lvl="0" indent="-342900" algn="l" defTabSz="1219017" rtl="0" eaLnBrk="1" fontAlgn="auto" latinLnBrk="0" hangingPunct="1">
              <a:lnSpc>
                <a:spcPct val="100000"/>
              </a:lnSpc>
              <a:spcBef>
                <a:spcPct val="0"/>
              </a:spcBef>
              <a:spcAft>
                <a:spcPct val="0"/>
              </a:spcAft>
              <a:buClrTx/>
              <a:buSzTx/>
              <a:buFont typeface="Arial" pitchFamily="34" charset="0"/>
              <a:buChar char="•"/>
              <a:defRPr/>
            </a:pPr>
            <a:r>
              <a:rPr kumimoji="0" lang="es" sz="1600" b="0" i="0" u="none" strike="noStrike" kern="1200" cap="none" spc="0" normalizeH="0" baseline="0" noProof="0">
                <a:uLnTx/>
                <a:uFillTx/>
                <a:latin typeface="Verdana"/>
                <a:ea typeface="Verdana"/>
                <a:cs typeface="Verdana"/>
              </a:rPr>
              <a:t>Informar de los progresos al Centro de Apoyo del WSB en un plazo de 6 meses</a:t>
            </a:r>
          </a:p>
        </p:txBody>
      </p:sp>
      <p:sp>
        <p:nvSpPr>
          <p:cNvPr id="7" name="Rectangle 1">
            <a:extLst>
              <a:ext uri="{FF2B5EF4-FFF2-40B4-BE49-F238E27FC236}">
                <a16:creationId xmlns:a16="http://schemas.microsoft.com/office/drawing/2014/main" id="{B65C962B-172A-3B42-884C-E3CCE0D021E8}"/>
              </a:ext>
            </a:extLst>
          </p:cNvPr>
          <p:cNvSpPr/>
          <p:nvPr/>
        </p:nvSpPr>
        <p:spPr>
          <a:xfrm>
            <a:off x="4313584" y="1464075"/>
            <a:ext cx="6661712" cy="1323439"/>
          </a:xfrm>
          <a:prstGeom prst="rect">
            <a:avLst/>
          </a:prstGeom>
        </p:spPr>
        <p:txBody>
          <a:bodyPr wrap="square">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4000" b="1" i="0" u="none" strike="noStrike" kern="1200" cap="none" spc="0" normalizeH="0" baseline="0" noProof="0">
                <a:solidFill>
                  <a:srgbClr val="622599"/>
                </a:solidFill>
                <a:uLnTx/>
                <a:uFillTx/>
                <a:latin typeface="Futura LT Pro Book"/>
                <a:ea typeface="+mn-ea"/>
                <a:cs typeface="Futura Medium"/>
              </a:rPr>
              <a:t>Plan de acción y seguimiento</a:t>
            </a:r>
          </a:p>
        </p:txBody>
      </p:sp>
      <p:sp>
        <p:nvSpPr>
          <p:cNvPr id="11" name="Rectangle 1">
            <a:extLst>
              <a:ext uri="{FF2B5EF4-FFF2-40B4-BE49-F238E27FC236}">
                <a16:creationId xmlns:a16="http://schemas.microsoft.com/office/drawing/2014/main" id="{0BC30B05-B222-F24A-980D-3922198D32A2}"/>
              </a:ext>
            </a:extLst>
          </p:cNvPr>
          <p:cNvSpPr/>
          <p:nvPr/>
        </p:nvSpPr>
        <p:spPr>
          <a:xfrm>
            <a:off x="4353588" y="766773"/>
            <a:ext cx="4182989" cy="502573"/>
          </a:xfrm>
          <a:prstGeom prst="rect">
            <a:avLst/>
          </a:prstGeom>
          <a:solidFill>
            <a:schemeClr val="accent4">
              <a:lumMod val="40000"/>
              <a:lumOff val="60000"/>
            </a:schemeClr>
          </a:solidFill>
          <a:ln>
            <a:noFill/>
          </a:ln>
        </p:spPr>
        <p:txBody>
          <a:bodyPr wrap="square">
            <a:noAutofit/>
          </a:bodyPr>
          <a:lstStyle/>
          <a:p>
            <a:pPr marL="0" marR="0" lvl="0" indent="0" algn="ctr" defTabSz="1219017" rtl="0" eaLnBrk="1" fontAlgn="auto" latinLnBrk="0" hangingPunct="1">
              <a:lnSpc>
                <a:spcPct val="100000"/>
              </a:lnSpc>
              <a:spcBef>
                <a:spcPct val="0"/>
              </a:spcBef>
              <a:spcAft>
                <a:spcPct val="0"/>
              </a:spcAft>
              <a:buClrTx/>
              <a:buSzTx/>
              <a:buFontTx/>
              <a:buNone/>
              <a:defRPr/>
            </a:pPr>
            <a:r>
              <a:rPr lang="es" sz="2600" b="1" i="0" u="none" strike="noStrike">
                <a:solidFill>
                  <a:srgbClr val="FF0000"/>
                </a:solidFill>
                <a:latin typeface="Futura Medium"/>
                <a:cs typeface="Futura Medium"/>
              </a:rPr>
              <a:t>El facilitador y la OSN</a:t>
            </a:r>
          </a:p>
        </p:txBody>
      </p:sp>
      <p:grpSp>
        <p:nvGrpSpPr>
          <p:cNvPr id="5" name="Group 4">
            <a:extLst>
              <a:ext uri="{FF2B5EF4-FFF2-40B4-BE49-F238E27FC236}">
                <a16:creationId xmlns:a16="http://schemas.microsoft.com/office/drawing/2014/main" id="{3B9726B4-4B20-9589-24E2-195886238870}"/>
              </a:ext>
            </a:extLst>
          </p:cNvPr>
          <p:cNvGrpSpPr/>
          <p:nvPr/>
        </p:nvGrpSpPr>
        <p:grpSpPr>
          <a:xfrm rot="10800000">
            <a:off x="-10886" y="-32180"/>
            <a:ext cx="12213772" cy="554696"/>
            <a:chOff x="0" y="6303305"/>
            <a:chExt cx="12213772" cy="554696"/>
          </a:xfrm>
        </p:grpSpPr>
        <p:sp>
          <p:nvSpPr>
            <p:cNvPr id="6" name="Rectangle 5">
              <a:extLst>
                <a:ext uri="{FF2B5EF4-FFF2-40B4-BE49-F238E27FC236}">
                  <a16:creationId xmlns:a16="http://schemas.microsoft.com/office/drawing/2014/main" id="{A2D01176-0258-4BA8-3481-39E342057A0B}"/>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8" name="Rectangle 12">
              <a:extLst>
                <a:ext uri="{FF2B5EF4-FFF2-40B4-BE49-F238E27FC236}">
                  <a16:creationId xmlns:a16="http://schemas.microsoft.com/office/drawing/2014/main" id="{EA38B42E-789B-AD7A-7376-68D410DFC82A}"/>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1EECCF04-7195-5D34-0234-0C47E7F0BA9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67859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A3335B8-3A95-D647-BACA-038A9AA7A7B1}"/>
              </a:ext>
            </a:extLst>
          </p:cNvPr>
          <p:cNvGraphicFramePr>
            <a:graphicFrameLocks noGrp="1"/>
          </p:cNvGraphicFramePr>
          <p:nvPr>
            <p:extLst>
              <p:ext uri="{D42A27DB-BD31-4B8C-83A1-F6EECF244321}">
                <p14:modId xmlns:p14="http://schemas.microsoft.com/office/powerpoint/2010/main" val="740898054"/>
              </p:ext>
            </p:extLst>
          </p:nvPr>
        </p:nvGraphicFramePr>
        <p:xfrm>
          <a:off x="170793" y="1218732"/>
          <a:ext cx="11850414" cy="4466898"/>
        </p:xfrm>
        <a:graphic>
          <a:graphicData uri="http://schemas.openxmlformats.org/drawingml/2006/table">
            <a:tbl>
              <a:tblPr firstRow="1" bandRow="1">
                <a:effectLst/>
                <a:tableStyleId>{0660B408-B3CF-4A94-85FC-2B1E0A45F4A2}</a:tableStyleId>
              </a:tblPr>
              <a:tblGrid>
                <a:gridCol w="2602762">
                  <a:extLst>
                    <a:ext uri="{9D8B030D-6E8A-4147-A177-3AD203B41FA5}">
                      <a16:colId xmlns:a16="http://schemas.microsoft.com/office/drawing/2014/main" val="1679881005"/>
                    </a:ext>
                  </a:extLst>
                </a:gridCol>
                <a:gridCol w="7600189">
                  <a:extLst>
                    <a:ext uri="{9D8B030D-6E8A-4147-A177-3AD203B41FA5}">
                      <a16:colId xmlns:a16="http://schemas.microsoft.com/office/drawing/2014/main" val="20000"/>
                    </a:ext>
                  </a:extLst>
                </a:gridCol>
                <a:gridCol w="1647463">
                  <a:extLst>
                    <a:ext uri="{9D8B030D-6E8A-4147-A177-3AD203B41FA5}">
                      <a16:colId xmlns:a16="http://schemas.microsoft.com/office/drawing/2014/main" val="20002"/>
                    </a:ext>
                  </a:extLst>
                </a:gridCol>
              </a:tblGrid>
              <a:tr h="560777">
                <a:tc>
                  <a:txBody>
                    <a:bodyPr/>
                    <a:lstStyle/>
                    <a:p>
                      <a:pPr marL="72000" algn="l" rtl="0">
                        <a:spcAft>
                          <a:spcPts val="600"/>
                        </a:spcAft>
                      </a:pPr>
                      <a:r>
                        <a:rPr lang="es" sz="2000" b="1" i="0" u="none" strike="noStrike">
                          <a:solidFill>
                            <a:srgbClr val="622599"/>
                          </a:solidFill>
                          <a:latin typeface="Verdana"/>
                          <a:ea typeface="Verdana"/>
                          <a:cs typeface="Verdana"/>
                        </a:rPr>
                        <a:t>ESTADOS</a:t>
                      </a:r>
                      <a:endParaRPr lang="en-GB" sz="2000">
                        <a:solidFill>
                          <a:schemeClr val="tx2"/>
                        </a:solidFill>
                        <a:effectLst/>
                        <a:latin typeface="Verdana" pitchFamily="34" charset="0"/>
                        <a:ea typeface="Verdana" panose="020B0604030504040204" pitchFamily="34" charset="0"/>
                        <a:cs typeface="Verdana" panose="020B0604030504040204" pitchFamily="34" charset="0"/>
                      </a:endParaRPr>
                    </a:p>
                  </a:txBody>
                  <a:tcPr marT="0" marB="0" anchor="ctr">
                    <a:lnR w="12700" cap="flat" cmpd="sng" algn="ctr">
                      <a:noFill/>
                      <a:prstDash val="solid"/>
                      <a:round/>
                      <a:headEnd type="none" w="med" len="med"/>
                      <a:tailEnd type="none" w="med" len="med"/>
                    </a:lnR>
                    <a:lnB w="12700" cap="flat" cmpd="sng" algn="ctr">
                      <a:solidFill>
                        <a:prstClr val="black"/>
                      </a:solidFill>
                      <a:prstDash val="solid"/>
                      <a:round/>
                      <a:headEnd type="none" w="med" len="med"/>
                      <a:tailEnd type="none" w="med" len="med"/>
                    </a:lnB>
                    <a:noFill/>
                  </a:tcPr>
                </a:tc>
                <a:tc>
                  <a:txBody>
                    <a:bodyPr/>
                    <a:lstStyle/>
                    <a:p>
                      <a:pPr marL="72000" rtl="0">
                        <a:spcAft>
                          <a:spcPts val="600"/>
                        </a:spcAft>
                      </a:pPr>
                      <a:r>
                        <a:rPr lang="es" sz="2000" b="1" i="0" u="none" strike="noStrike" dirty="0">
                          <a:solidFill>
                            <a:srgbClr val="622599"/>
                          </a:solidFill>
                          <a:latin typeface="Verdana"/>
                          <a:ea typeface="Tahoma" charset="0"/>
                          <a:cs typeface="Tahoma" charset="0"/>
                        </a:rPr>
                        <a:t>EXPLICACIÓN</a:t>
                      </a:r>
                      <a:endParaRPr lang="en-GB" sz="2000" dirty="0">
                        <a:solidFill>
                          <a:schemeClr val="tx2"/>
                        </a:solidFill>
                        <a:effectLst/>
                        <a:latin typeface="+mn-lt"/>
                        <a:ea typeface="Tahoma" panose="020B0604030504040204" pitchFamily="34" charset="0"/>
                        <a:cs typeface="Tahoma" panose="020B060403050404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prstClr val="black"/>
                      </a:solidFill>
                      <a:prstDash val="solid"/>
                      <a:round/>
                      <a:headEnd type="none" w="med" len="med"/>
                      <a:tailEnd type="none" w="med" len="med"/>
                    </a:lnB>
                    <a:noFill/>
                  </a:tcPr>
                </a:tc>
                <a:tc>
                  <a:txBody>
                    <a:bodyPr/>
                    <a:lstStyle/>
                    <a:p>
                      <a:pPr algn="ctr" rtl="0">
                        <a:spcAft>
                          <a:spcPts val="600"/>
                        </a:spcAft>
                      </a:pPr>
                      <a:r>
                        <a:rPr lang="es" sz="2000" b="1" i="0" u="none" strike="noStrike" dirty="0">
                          <a:solidFill>
                            <a:srgbClr val="622599"/>
                          </a:solidFill>
                          <a:latin typeface="Verdana"/>
                          <a:ea typeface="Tahoma" charset="0"/>
                          <a:cs typeface="Tahoma" charset="0"/>
                        </a:rPr>
                        <a:t>PUNTAJE</a:t>
                      </a:r>
                      <a:endParaRPr lang="en-GB" sz="2000" dirty="0">
                        <a:solidFill>
                          <a:schemeClr val="tx2"/>
                        </a:solidFill>
                        <a:effectLst/>
                        <a:latin typeface="+mn-lt"/>
                        <a:ea typeface="Tahoma" panose="020B0604030504040204" pitchFamily="34" charset="0"/>
                        <a:cs typeface="Tahoma" panose="020B0604030504040204" pitchFamily="34" charset="0"/>
                      </a:endParaRPr>
                    </a:p>
                  </a:txBody>
                  <a:tcPr marT="0" marB="0" anchor="ctr">
                    <a:lnL w="12700" cap="flat" cmpd="sng" algn="ctr">
                      <a:noFill/>
                      <a:prstDash val="solid"/>
                      <a:round/>
                      <a:headEnd type="none" w="med" len="med"/>
                      <a:tailEnd type="none" w="med" len="med"/>
                    </a:lnL>
                    <a:lnB w="12700" cap="flat" cmpd="sng" algn="ctr">
                      <a:solidFill>
                        <a:prstClr val="black"/>
                      </a:solidFill>
                      <a:prstDash val="solid"/>
                      <a:round/>
                      <a:headEnd type="none" w="med" len="med"/>
                      <a:tailEnd type="none" w="med" len="med"/>
                    </a:lnB>
                    <a:noFill/>
                  </a:tcPr>
                </a:tc>
                <a:extLst>
                  <a:ext uri="{0D108BD9-81ED-4DB2-BD59-A6C34878D82A}">
                    <a16:rowId xmlns:a16="http://schemas.microsoft.com/office/drawing/2014/main" val="10000"/>
                  </a:ext>
                </a:extLst>
              </a:tr>
              <a:tr h="651086">
                <a:tc>
                  <a:txBody>
                    <a:bodyPr/>
                    <a:lstStyle/>
                    <a:p>
                      <a:pPr marL="71755" algn="ctr" rtl="0">
                        <a:spcAft>
                          <a:spcPct val="0"/>
                        </a:spcAft>
                      </a:pPr>
                      <a:r>
                        <a:rPr lang="es" sz="1500" b="1" i="0" u="none" strike="noStrike">
                          <a:solidFill>
                            <a:srgbClr val="000000"/>
                          </a:solidFill>
                          <a:latin typeface="Verdana"/>
                          <a:ea typeface="Tahoma" charset="0"/>
                          <a:cs typeface="Tahoma" charset="0"/>
                        </a:rPr>
                        <a:t>NO CONFORMIDAD</a:t>
                      </a: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rtl="0"/>
                      <a:r>
                        <a:rPr lang="es" sz="1500" b="1" i="0" u="none" strike="noStrike" kern="1200">
                          <a:solidFill>
                            <a:srgbClr val="000000"/>
                          </a:solidFill>
                          <a:latin typeface="Verdana"/>
                          <a:ea typeface="Tahoma" charset="0"/>
                          <a:cs typeface="Tahoma" charset="0"/>
                        </a:rPr>
                        <a:t>No existe evidencia</a:t>
                      </a:r>
                      <a:r>
                        <a:rPr lang="es" sz="1500" b="0" i="0" u="none" strike="noStrike" kern="1200">
                          <a:solidFill>
                            <a:srgbClr val="000000"/>
                          </a:solidFill>
                          <a:latin typeface="Verdana"/>
                          <a:ea typeface="Tahoma" charset="0"/>
                          <a:cs typeface="Tahoma" charset="0"/>
                        </a:rPr>
                        <a:t> de que la OSN haya hecho nada en torno a este criterio.</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algn="ctr" rtl="0">
                        <a:spcAft>
                          <a:spcPts val="600"/>
                        </a:spcAft>
                      </a:pPr>
                      <a:r>
                        <a:rPr lang="es" sz="2000" b="0" i="0" u="none" strike="noStrike">
                          <a:solidFill>
                            <a:srgbClr val="FFFFFF"/>
                          </a:solidFill>
                          <a:latin typeface="Tahoma" charset="0"/>
                          <a:ea typeface="Tahoma" charset="0"/>
                          <a:cs typeface="Tahoma" charset="0"/>
                        </a:rPr>
                        <a:t>0</a:t>
                      </a:r>
                    </a:p>
                  </a:txBody>
                  <a:tcPr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751162">
                <a:tc>
                  <a:txBody>
                    <a:bodyPr/>
                    <a:lstStyle/>
                    <a:p>
                      <a:pPr marL="71755" algn="ctr" rtl="0">
                        <a:spcAft>
                          <a:spcPct val="0"/>
                        </a:spcAft>
                      </a:pPr>
                      <a:r>
                        <a:rPr lang="es" sz="1500" b="1" i="0" u="none" strike="noStrike">
                          <a:solidFill>
                            <a:srgbClr val="000000"/>
                          </a:solidFill>
                          <a:latin typeface="Tahoma" charset="0"/>
                          <a:ea typeface="Tahoma" charset="0"/>
                          <a:cs typeface="Tahoma" charset="0"/>
                        </a:rPr>
                        <a:t>EN CONFORMIDAD </a:t>
                      </a:r>
                    </a:p>
                    <a:p>
                      <a:pPr marL="71755" algn="ctr" rtl="0">
                        <a:spcAft>
                          <a:spcPct val="0"/>
                        </a:spcAft>
                      </a:pPr>
                      <a:r>
                        <a:rPr lang="es" sz="1500" b="1" i="0" u="none" strike="noStrike">
                          <a:solidFill>
                            <a:srgbClr val="000000"/>
                          </a:solidFill>
                          <a:latin typeface="Tahoma" charset="0"/>
                          <a:ea typeface="Tahoma" charset="0"/>
                          <a:cs typeface="Tahoma" charset="0"/>
                        </a:rPr>
                        <a:t>CON POCOS ELEMENTOS</a:t>
                      </a: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rtl="0"/>
                      <a:r>
                        <a:rPr lang="es" sz="1500" b="1" i="0" u="none" strike="noStrike" kern="1200">
                          <a:solidFill>
                            <a:srgbClr val="000000"/>
                          </a:solidFill>
                          <a:latin typeface="Tahoma" charset="0"/>
                          <a:ea typeface="Tahoma" charset="0"/>
                          <a:cs typeface="Tahoma" charset="0"/>
                        </a:rPr>
                        <a:t>Existe evidencia</a:t>
                      </a:r>
                      <a:r>
                        <a:rPr lang="es" sz="1500" b="0" i="0" u="none" strike="noStrike" kern="1200">
                          <a:solidFill>
                            <a:srgbClr val="000000"/>
                          </a:solidFill>
                          <a:latin typeface="Tahoma" charset="0"/>
                          <a:ea typeface="Tahoma" charset="0"/>
                          <a:cs typeface="Tahoma" charset="0"/>
                        </a:rPr>
                        <a:t> de que la OSN ha </a:t>
                      </a:r>
                      <a:r>
                        <a:rPr lang="es" sz="1500" b="1" i="0" u="none" strike="noStrike" kern="1200">
                          <a:solidFill>
                            <a:srgbClr val="000000"/>
                          </a:solidFill>
                          <a:latin typeface="Tahoma" charset="0"/>
                          <a:ea typeface="Tahoma" charset="0"/>
                          <a:cs typeface="Tahoma" charset="0"/>
                        </a:rPr>
                        <a:t>hecho algunas cosas</a:t>
                      </a:r>
                      <a:r>
                        <a:rPr lang="es" sz="1500" b="0" i="0" u="none" strike="noStrike" kern="1200">
                          <a:solidFill>
                            <a:srgbClr val="000000"/>
                          </a:solidFill>
                          <a:latin typeface="Tahoma" charset="0"/>
                          <a:ea typeface="Tahoma" charset="0"/>
                          <a:cs typeface="Tahoma" charset="0"/>
                        </a:rPr>
                        <a:t> (pero no todas) en torno a este criterio.</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algn="ctr" rtl="0">
                        <a:spcAft>
                          <a:spcPts val="600"/>
                        </a:spcAft>
                      </a:pPr>
                      <a:r>
                        <a:rPr lang="es" sz="2000" b="0" i="0" u="none" strike="noStrike">
                          <a:solidFill>
                            <a:srgbClr val="FFFFFF"/>
                          </a:solidFill>
                          <a:latin typeface="Tahoma" charset="0"/>
                          <a:ea typeface="Tahoma" charset="0"/>
                          <a:cs typeface="Tahoma" charset="0"/>
                        </a:rPr>
                        <a:t>1</a:t>
                      </a:r>
                    </a:p>
                  </a:txBody>
                  <a:tcPr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751162">
                <a:tc>
                  <a:txBody>
                    <a:bodyPr/>
                    <a:lstStyle/>
                    <a:p>
                      <a:pPr marL="71755" algn="ctr" rtl="0">
                        <a:spcAft>
                          <a:spcPct val="0"/>
                        </a:spcAft>
                      </a:pPr>
                      <a:r>
                        <a:rPr lang="es" sz="1500" b="1" i="0" u="none" strike="noStrike">
                          <a:solidFill>
                            <a:srgbClr val="000000"/>
                          </a:solidFill>
                          <a:latin typeface="Tahoma" charset="0"/>
                          <a:ea typeface="Tahoma" charset="0"/>
                          <a:cs typeface="Tahoma" charset="0"/>
                        </a:rPr>
                        <a:t>EN CONFORMIDAD </a:t>
                      </a:r>
                    </a:p>
                    <a:p>
                      <a:pPr marL="71755" algn="ctr" rtl="0">
                        <a:spcAft>
                          <a:spcPct val="0"/>
                        </a:spcAft>
                      </a:pPr>
                      <a:r>
                        <a:rPr lang="es" sz="1500" b="1" i="0" u="none" strike="noStrike">
                          <a:solidFill>
                            <a:srgbClr val="000000"/>
                          </a:solidFill>
                          <a:latin typeface="Tahoma" charset="0"/>
                          <a:ea typeface="Tahoma" charset="0"/>
                          <a:cs typeface="Tahoma" charset="0"/>
                        </a:rPr>
                        <a:t>CON LA MAYORÍA DE LOS ELEMENTOS</a:t>
                      </a: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rtl="0"/>
                      <a:r>
                        <a:rPr lang="es" sz="1500" b="1" i="0" u="none" strike="noStrike" kern="1200">
                          <a:solidFill>
                            <a:srgbClr val="000000"/>
                          </a:solidFill>
                          <a:latin typeface="Tahoma" charset="0"/>
                          <a:ea typeface="Tahoma" charset="0"/>
                          <a:cs typeface="Tahoma" charset="0"/>
                        </a:rPr>
                        <a:t>Existe evidencia</a:t>
                      </a:r>
                      <a:r>
                        <a:rPr lang="es" sz="1500" b="0" i="0" u="none" strike="noStrike" kern="1200">
                          <a:solidFill>
                            <a:srgbClr val="000000"/>
                          </a:solidFill>
                          <a:latin typeface="Tahoma" charset="0"/>
                          <a:ea typeface="Tahoma" charset="0"/>
                          <a:cs typeface="Tahoma" charset="0"/>
                        </a:rPr>
                        <a:t> de que la OSN tiene la </a:t>
                      </a:r>
                      <a:r>
                        <a:rPr lang="es" sz="1500" b="1" i="0" u="none" strike="noStrike" kern="1200">
                          <a:solidFill>
                            <a:srgbClr val="000000"/>
                          </a:solidFill>
                          <a:latin typeface="Tahoma" charset="0"/>
                          <a:ea typeface="Tahoma" charset="0"/>
                          <a:cs typeface="Tahoma" charset="0"/>
                        </a:rPr>
                        <a:t>mayoría de las cosas</a:t>
                      </a:r>
                      <a:r>
                        <a:rPr lang="es" sz="1500" b="0" i="0" u="none" strike="noStrike" kern="1200">
                          <a:solidFill>
                            <a:srgbClr val="000000"/>
                          </a:solidFill>
                          <a:latin typeface="Tahoma" charset="0"/>
                          <a:ea typeface="Tahoma" charset="0"/>
                          <a:cs typeface="Tahoma" charset="0"/>
                        </a:rPr>
                        <a:t> en torno a este criterio. Está </a:t>
                      </a:r>
                      <a:r>
                        <a:rPr lang="es" sz="1500" b="1" i="0" u="none" strike="noStrike" kern="1200">
                          <a:solidFill>
                            <a:srgbClr val="000000"/>
                          </a:solidFill>
                          <a:latin typeface="Tahoma" charset="0"/>
                          <a:ea typeface="Tahoma" charset="0"/>
                          <a:cs typeface="Tahoma" charset="0"/>
                        </a:rPr>
                        <a:t>actualizada</a:t>
                      </a:r>
                      <a:r>
                        <a:rPr lang="es" sz="1500" b="0" i="0" u="none" strike="noStrike" kern="1200">
                          <a:solidFill>
                            <a:srgbClr val="000000"/>
                          </a:solidFill>
                          <a:latin typeface="Tahoma" charset="0"/>
                          <a:ea typeface="Tahoma" charset="0"/>
                          <a:cs typeface="Tahoma" charset="0"/>
                        </a:rPr>
                        <a:t> y </a:t>
                      </a:r>
                      <a:r>
                        <a:rPr lang="es" sz="1500" b="1" i="0" u="none" strike="noStrike" kern="1200">
                          <a:solidFill>
                            <a:srgbClr val="000000"/>
                          </a:solidFill>
                          <a:latin typeface="Tahoma" charset="0"/>
                          <a:ea typeface="Tahoma" charset="0"/>
                          <a:cs typeface="Tahoma" charset="0"/>
                        </a:rPr>
                        <a:t>aplicada</a:t>
                      </a:r>
                      <a:r>
                        <a:rPr lang="es" sz="1500" b="0" i="0" u="none" strike="noStrike" kern="1200">
                          <a:solidFill>
                            <a:srgbClr val="000000"/>
                          </a:solidFill>
                          <a:latin typeface="Tahoma" charset="0"/>
                          <a:ea typeface="Tahoma" charset="0"/>
                          <a:cs typeface="Tahoma" charset="0"/>
                        </a:rPr>
                        <a:t>.</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algn="ctr" rtl="0">
                        <a:spcAft>
                          <a:spcPts val="600"/>
                        </a:spcAft>
                      </a:pPr>
                      <a:r>
                        <a:rPr lang="es" sz="2000" b="0" i="0" u="none" strike="noStrike">
                          <a:solidFill>
                            <a:srgbClr val="FFFFFF"/>
                          </a:solidFill>
                          <a:latin typeface="Tahoma" charset="0"/>
                          <a:ea typeface="Tahoma" charset="0"/>
                          <a:cs typeface="Tahoma" charset="0"/>
                        </a:rPr>
                        <a:t>2</a:t>
                      </a:r>
                    </a:p>
                  </a:txBody>
                  <a:tcPr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001549">
                <a:tc>
                  <a:txBody>
                    <a:bodyPr/>
                    <a:lstStyle/>
                    <a:p>
                      <a:pPr marL="71755" algn="ctr" rtl="0">
                        <a:spcAft>
                          <a:spcPct val="0"/>
                        </a:spcAft>
                      </a:pPr>
                      <a:r>
                        <a:rPr lang="es" sz="1500" b="1" i="0" u="none" strike="noStrike">
                          <a:solidFill>
                            <a:srgbClr val="000000"/>
                          </a:solidFill>
                          <a:latin typeface="Tahoma" charset="0"/>
                          <a:ea typeface="Tahoma" charset="0"/>
                          <a:cs typeface="Tahoma" charset="0"/>
                        </a:rPr>
                        <a:t>TOTALMENTE CUMPLIDO</a:t>
                      </a:r>
                    </a:p>
                  </a:txBody>
                  <a:tcPr marT="0" marB="0" anchor="ctr">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rtl="0"/>
                      <a:r>
                        <a:rPr lang="es" sz="1500" b="1" i="0" u="none" strike="noStrike" kern="1200">
                          <a:solidFill>
                            <a:srgbClr val="000000"/>
                          </a:solidFill>
                          <a:latin typeface="Tahoma" charset="0"/>
                          <a:ea typeface="Tahoma" charset="0"/>
                          <a:cs typeface="Tahoma" charset="0"/>
                        </a:rPr>
                        <a:t>Existen pruebas </a:t>
                      </a:r>
                      <a:r>
                        <a:rPr lang="es" sz="1500" b="0" i="0" u="none" strike="noStrike" kern="1200">
                          <a:solidFill>
                            <a:srgbClr val="000000"/>
                          </a:solidFill>
                          <a:latin typeface="Tahoma" charset="0"/>
                          <a:ea typeface="Tahoma" charset="0"/>
                          <a:cs typeface="Tahoma" charset="0"/>
                        </a:rPr>
                        <a:t>de que la OSN lo tiene todo en torno a este criterio. Está </a:t>
                      </a:r>
                      <a:r>
                        <a:rPr lang="es" sz="1500" b="1" i="0" u="none" strike="noStrike" kern="1200">
                          <a:solidFill>
                            <a:srgbClr val="000000"/>
                          </a:solidFill>
                          <a:latin typeface="Tahoma" charset="0"/>
                          <a:ea typeface="Tahoma" charset="0"/>
                          <a:cs typeface="Tahoma" charset="0"/>
                        </a:rPr>
                        <a:t>actualizada, se aplica, se evalúa periódicamente </a:t>
                      </a:r>
                      <a:r>
                        <a:rPr lang="es" sz="1500" b="0" i="0" u="none" strike="noStrike" kern="1200">
                          <a:solidFill>
                            <a:srgbClr val="000000"/>
                          </a:solidFill>
                          <a:latin typeface="Tahoma" charset="0"/>
                          <a:ea typeface="Tahoma" charset="0"/>
                          <a:cs typeface="Tahoma" charset="0"/>
                        </a:rPr>
                        <a:t>y</a:t>
                      </a:r>
                      <a:r>
                        <a:rPr lang="es" sz="1500" b="1" i="0" u="none" strike="noStrike" kern="1200">
                          <a:solidFill>
                            <a:srgbClr val="000000"/>
                          </a:solidFill>
                          <a:latin typeface="Tahoma" charset="0"/>
                          <a:ea typeface="Tahoma" charset="0"/>
                          <a:cs typeface="Tahoma" charset="0"/>
                        </a:rPr>
                        <a:t> se actualiza</a:t>
                      </a:r>
                      <a:r>
                        <a:rPr lang="es" sz="1500" b="0" i="0" u="none" strike="noStrike" kern="1200">
                          <a:solidFill>
                            <a:srgbClr val="000000"/>
                          </a:solidFill>
                          <a:latin typeface="Tahoma" charset="0"/>
                          <a:ea typeface="Tahoma" charset="0"/>
                          <a:cs typeface="Tahoma" charset="0"/>
                        </a:rPr>
                        <a:t>.</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algn="ctr" rtl="0">
                        <a:spcAft>
                          <a:spcPts val="600"/>
                        </a:spcAft>
                      </a:pPr>
                      <a:r>
                        <a:rPr lang="es" sz="2000" b="0" i="0" u="none" strike="noStrike">
                          <a:solidFill>
                            <a:srgbClr val="FFFFFF"/>
                          </a:solidFill>
                          <a:latin typeface="Tahoma" charset="0"/>
                          <a:ea typeface="Tahoma" charset="0"/>
                          <a:cs typeface="Tahoma" charset="0"/>
                        </a:rPr>
                        <a:t>3</a:t>
                      </a:r>
                    </a:p>
                  </a:txBody>
                  <a:tcPr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5"/>
                    </a:solidFill>
                  </a:tcPr>
                </a:tc>
                <a:extLst>
                  <a:ext uri="{0D108BD9-81ED-4DB2-BD59-A6C34878D82A}">
                    <a16:rowId xmlns:a16="http://schemas.microsoft.com/office/drawing/2014/main" val="10004"/>
                  </a:ext>
                </a:extLst>
              </a:tr>
              <a:tr h="751162">
                <a:tc>
                  <a:txBody>
                    <a:bodyPr/>
                    <a:lstStyle/>
                    <a:p>
                      <a:pPr marL="71755" algn="ctr">
                        <a:spcAft>
                          <a:spcPct val="0"/>
                        </a:spcAft>
                      </a:pPr>
                      <a:endParaRPr lang="en-GB" sz="2000" b="1">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71755" algn="ctr" rtl="0">
                        <a:spcAft>
                          <a:spcPct val="0"/>
                        </a:spcAft>
                      </a:pPr>
                      <a:r>
                        <a:rPr lang="es" sz="1500" b="1" i="0" u="none" strike="noStrike">
                          <a:solidFill>
                            <a:srgbClr val="000000"/>
                          </a:solidFill>
                          <a:latin typeface="Tahoma" charset="0"/>
                          <a:ea typeface="Tahoma" charset="0"/>
                          <a:cs typeface="Tahoma" charset="0"/>
                        </a:rPr>
                        <a:t>NO APLICABLE</a:t>
                      </a:r>
                    </a:p>
                  </a:txBody>
                  <a:tcPr marT="0" marB="0">
                    <a:lnL w="12700" cap="flat" cmpd="sng" algn="ctr">
                      <a:solidFill>
                        <a:schemeClr val="tx1"/>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rtl="0"/>
                      <a:r>
                        <a:rPr lang="es" sz="1500" b="1" i="0" u="none" strike="noStrike" kern="1200">
                          <a:solidFill>
                            <a:srgbClr val="000000"/>
                          </a:solidFill>
                          <a:latin typeface="Tahoma" charset="0"/>
                          <a:ea typeface="Tahoma" charset="0"/>
                          <a:cs typeface="Tahoma" charset="0"/>
                        </a:rPr>
                        <a:t>No aplicable</a:t>
                      </a:r>
                      <a:r>
                        <a:rPr lang="es" sz="1500" b="0" i="0" u="none" strike="noStrike" kern="1200">
                          <a:solidFill>
                            <a:srgbClr val="000000"/>
                          </a:solidFill>
                          <a:latin typeface="Tahoma" charset="0"/>
                          <a:ea typeface="Tahoma" charset="0"/>
                          <a:cs typeface="Tahoma" charset="0"/>
                        </a:rPr>
                        <a:t> debido a las circunstancias locales o en relación con otro criterio no compatible.</a:t>
                      </a:r>
                    </a:p>
                  </a:txBody>
                  <a:tcPr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20000"/>
                        <a:lumOff val="80000"/>
                      </a:schemeClr>
                    </a:solidFill>
                  </a:tcPr>
                </a:tc>
                <a:tc>
                  <a:txBody>
                    <a:bodyPr/>
                    <a:lstStyle/>
                    <a:p>
                      <a:pPr algn="ctr" rtl="0">
                        <a:spcAft>
                          <a:spcPts val="600"/>
                        </a:spcAft>
                      </a:pPr>
                      <a:r>
                        <a:rPr lang="es" sz="2000" b="0" i="0" u="none" strike="noStrike" dirty="0">
                          <a:solidFill>
                            <a:srgbClr val="000000"/>
                          </a:solidFill>
                          <a:latin typeface="Tahoma" charset="0"/>
                          <a:ea typeface="Tahoma" charset="0"/>
                          <a:cs typeface="Tahoma" charset="0"/>
                        </a:rPr>
                        <a:t>n/a</a:t>
                      </a:r>
                    </a:p>
                  </a:txBody>
                  <a:tcPr marT="0" marB="0" anchor="ctr">
                    <a:lnL w="12700" cap="flat" cmpd="sng" algn="ctr">
                      <a:solidFill>
                        <a:prstClr val="blac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gradFill>
                      <a:gsLst>
                        <a:gs pos="60000">
                          <a:schemeClr val="bg2">
                            <a:tint val="10000"/>
                            <a:alpha val="80000"/>
                            <a:satMod val="300000"/>
                          </a:schemeClr>
                        </a:gs>
                        <a:gs pos="100000">
                          <a:schemeClr val="bg1">
                            <a:lumMod val="75000"/>
                          </a:schemeClr>
                        </a:gs>
                      </a:gsLst>
                      <a:lin ang="5400000" scaled="1"/>
                    </a:gradFill>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D016ACAF-8BBE-DEB3-BE57-5FF8A28E0749}"/>
              </a:ext>
            </a:extLst>
          </p:cNvPr>
          <p:cNvSpPr txBox="1"/>
          <p:nvPr/>
        </p:nvSpPr>
        <p:spPr>
          <a:xfrm>
            <a:off x="341586" y="757067"/>
            <a:ext cx="11517086"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2400" b="1" i="0" u="none" strike="noStrike" kern="1200" cap="none" spc="0" normalizeH="0" baseline="0" noProof="0">
                <a:solidFill>
                  <a:srgbClr val="4E0E8C"/>
                </a:solidFill>
                <a:uLnTx/>
                <a:uFillTx/>
                <a:latin typeface="Futura"/>
                <a:ea typeface="Verdana"/>
                <a:cs typeface="Futura"/>
              </a:rPr>
              <a:t>CALIFICACIÓN</a:t>
            </a:r>
          </a:p>
        </p:txBody>
      </p:sp>
      <p:grpSp>
        <p:nvGrpSpPr>
          <p:cNvPr id="8" name="Group 7">
            <a:extLst>
              <a:ext uri="{FF2B5EF4-FFF2-40B4-BE49-F238E27FC236}">
                <a16:creationId xmlns:a16="http://schemas.microsoft.com/office/drawing/2014/main" id="{EC7F1D3C-27E9-4AAD-4052-DD0032761371}"/>
              </a:ext>
            </a:extLst>
          </p:cNvPr>
          <p:cNvGrpSpPr/>
          <p:nvPr/>
        </p:nvGrpSpPr>
        <p:grpSpPr>
          <a:xfrm rot="10800000">
            <a:off x="-10886" y="-32180"/>
            <a:ext cx="12213772" cy="554696"/>
            <a:chOff x="0" y="6303305"/>
            <a:chExt cx="12213772" cy="554696"/>
          </a:xfrm>
        </p:grpSpPr>
        <p:sp>
          <p:nvSpPr>
            <p:cNvPr id="9" name="Rectangle 8">
              <a:extLst>
                <a:ext uri="{FF2B5EF4-FFF2-40B4-BE49-F238E27FC236}">
                  <a16:creationId xmlns:a16="http://schemas.microsoft.com/office/drawing/2014/main" id="{1250CCDB-BEA4-5D13-A1AC-8835A2BA731D}"/>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0" name="Rectangle 12">
              <a:extLst>
                <a:ext uri="{FF2B5EF4-FFF2-40B4-BE49-F238E27FC236}">
                  <a16:creationId xmlns:a16="http://schemas.microsoft.com/office/drawing/2014/main" id="{129F8C6C-7948-C2FD-07CA-7B2C39310FC0}"/>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1" name="Rectangle 10">
              <a:extLst>
                <a:ext uri="{FF2B5EF4-FFF2-40B4-BE49-F238E27FC236}">
                  <a16:creationId xmlns:a16="http://schemas.microsoft.com/office/drawing/2014/main" id="{84967E06-DEDA-D82E-E128-39CC5B4A5ECE}"/>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363065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9DAEB-762D-6D18-DD60-A09633BA7D2C}"/>
              </a:ext>
            </a:extLst>
          </p:cNvPr>
          <p:cNvSpPr>
            <a:spLocks noGrp="1"/>
          </p:cNvSpPr>
          <p:nvPr>
            <p:ph type="title"/>
          </p:nvPr>
        </p:nvSpPr>
        <p:spPr>
          <a:xfrm>
            <a:off x="711200" y="421970"/>
            <a:ext cx="11074400" cy="1791541"/>
          </a:xfrm>
          <a:prstGeom prst="rect">
            <a:avLst/>
          </a:prstGeom>
        </p:spPr>
        <p:txBody>
          <a:bodyPr lIns="91440" tIns="45720" rIns="91440" bIns="45720" anchor="ctr" anchorCtr="0">
            <a:noAutofit/>
          </a:bodyPr>
          <a:lstStyle/>
          <a:p>
            <a:pPr rtl="0"/>
            <a:r>
              <a:rPr lang="es" sz="4000" b="1" i="0" u="none" strike="noStrike">
                <a:latin typeface="Futura LT Pro Book"/>
                <a:ea typeface="Tahoma" charset="0"/>
                <a:cs typeface="Tahoma" charset="0"/>
              </a:rPr>
              <a:t>Ciclo de Fortalecimiento de Capacidades de la OMMS</a:t>
            </a:r>
          </a:p>
        </p:txBody>
      </p:sp>
      <p:grpSp>
        <p:nvGrpSpPr>
          <p:cNvPr id="9" name="Group 8">
            <a:extLst>
              <a:ext uri="{FF2B5EF4-FFF2-40B4-BE49-F238E27FC236}">
                <a16:creationId xmlns:a16="http://schemas.microsoft.com/office/drawing/2014/main" id="{E098A5D1-5FC9-9286-2D84-1DC832F697C0}"/>
              </a:ext>
            </a:extLst>
          </p:cNvPr>
          <p:cNvGrpSpPr/>
          <p:nvPr/>
        </p:nvGrpSpPr>
        <p:grpSpPr>
          <a:xfrm>
            <a:off x="-10886" y="-32180"/>
            <a:ext cx="12213772" cy="554696"/>
            <a:chOff x="-10886" y="-32180"/>
            <a:chExt cx="12213772" cy="554696"/>
          </a:xfrm>
        </p:grpSpPr>
        <p:sp>
          <p:nvSpPr>
            <p:cNvPr id="5" name="Rectangle 4">
              <a:extLst>
                <a:ext uri="{FF2B5EF4-FFF2-40B4-BE49-F238E27FC236}">
                  <a16:creationId xmlns:a16="http://schemas.microsoft.com/office/drawing/2014/main" id="{53933D3F-B369-A95C-28B7-EFA8E5FEB6C9}"/>
                </a:ext>
              </a:extLst>
            </p:cNvPr>
            <p:cNvSpPr/>
            <p:nvPr/>
          </p:nvSpPr>
          <p:spPr>
            <a:xfrm rot="10800000">
              <a:off x="-10886" y="-32179"/>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6" name="Rectangle 12">
              <a:extLst>
                <a:ext uri="{FF2B5EF4-FFF2-40B4-BE49-F238E27FC236}">
                  <a16:creationId xmlns:a16="http://schemas.microsoft.com/office/drawing/2014/main" id="{EE4EE9C9-8572-FE7E-2E00-1D61955613E9}"/>
                </a:ext>
              </a:extLst>
            </p:cNvPr>
            <p:cNvSpPr/>
            <p:nvPr/>
          </p:nvSpPr>
          <p:spPr>
            <a:xfrm rot="10800000">
              <a:off x="1471288" y="-32180"/>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B4FABAA9-B089-956B-DDAF-CC910DCE2049}"/>
                </a:ext>
              </a:extLst>
            </p:cNvPr>
            <p:cNvSpPr/>
            <p:nvPr/>
          </p:nvSpPr>
          <p:spPr>
            <a:xfrm rot="10800000">
              <a:off x="2002972" y="-32178"/>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pic>
        <p:nvPicPr>
          <p:cNvPr id="8" name="Picture 7" descr="Diagram&#10;&#10;Description automatically generated">
            <a:extLst>
              <a:ext uri="{FF2B5EF4-FFF2-40B4-BE49-F238E27FC236}">
                <a16:creationId xmlns:a16="http://schemas.microsoft.com/office/drawing/2014/main" id="{0A1D3E6D-E9A6-DFB4-F73D-F7D4719A6B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8584" y="2154415"/>
            <a:ext cx="10363050" cy="3902402"/>
          </a:xfrm>
          <a:prstGeom prst="rect">
            <a:avLst/>
          </a:prstGeom>
        </p:spPr>
      </p:pic>
    </p:spTree>
    <p:extLst>
      <p:ext uri="{BB962C8B-B14F-4D97-AF65-F5344CB8AC3E}">
        <p14:creationId xmlns:p14="http://schemas.microsoft.com/office/powerpoint/2010/main" val="37970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711200" y="161307"/>
            <a:ext cx="11074400" cy="1791541"/>
          </a:xfrm>
        </p:spPr>
        <p:txBody>
          <a:bodyPr>
            <a:noAutofit/>
          </a:bodyPr>
          <a:lstStyle/>
          <a:p>
            <a:pPr algn="l" rtl="0"/>
            <a:r>
              <a:rPr lang="es" sz="4000" b="1" i="0" u="none" strike="noStrike">
                <a:latin typeface="Futura Medium"/>
                <a:ea typeface="Tahoma" charset="0"/>
                <a:cs typeface="Futura Medium"/>
              </a:rPr>
              <a:t>Ejemplo de calificación</a:t>
            </a:r>
          </a:p>
        </p:txBody>
      </p:sp>
      <p:sp>
        <p:nvSpPr>
          <p:cNvPr id="5" name="Slide Number Placeholder 4"/>
          <p:cNvSpPr>
            <a:spLocks noGrp="1"/>
          </p:cNvSpPr>
          <p:nvPr>
            <p:ph type="sldNum" sz="quarter" idx="4294967295"/>
          </p:nvPr>
        </p:nvSpPr>
        <p:spPr>
          <a:xfrm>
            <a:off x="9347200" y="6438900"/>
            <a:ext cx="2844800" cy="277813"/>
          </a:xfrm>
        </p:spPr>
        <p:txBody>
          <a:bodyPr>
            <a:noAutofit/>
          </a:bodyPr>
          <a:lstStyle/>
          <a:p>
            <a:pPr marL="0" marR="0" lvl="0" indent="0" algn="r" defTabSz="1219170" rtl="0" eaLnBrk="1" fontAlgn="auto" latinLnBrk="0" hangingPunct="1">
              <a:lnSpc>
                <a:spcPct val="100000"/>
              </a:lnSpc>
              <a:spcBef>
                <a:spcPct val="0"/>
              </a:spcBef>
              <a:spcAft>
                <a:spcPct val="0"/>
              </a:spcAft>
              <a:buClrTx/>
              <a:buSzTx/>
              <a:buFontTx/>
              <a:buNone/>
              <a:defRPr/>
            </a:pPr>
            <a:r>
              <a:rPr kumimoji="0" lang="es" sz="900" b="0" i="0" u="none" strike="noStrike" kern="1200" cap="none" spc="0" normalizeH="0" baseline="0" noProof="0">
                <a:solidFill>
                  <a:srgbClr val="FFFFFF"/>
                </a:solidFill>
                <a:uLnTx/>
                <a:uFillTx/>
                <a:latin typeface="Verdana"/>
                <a:ea typeface="+mn-ea"/>
                <a:cs typeface="+mn-cs"/>
              </a:rPr>
              <a:t>30</a:t>
            </a:r>
            <a:endParaRPr kumimoji="0" lang="en-US" sz="933" b="0" i="0" u="none" strike="noStrike" kern="1200" cap="none" spc="0" normalizeH="0" baseline="0" noProof="0">
              <a:ln>
                <a:noFill/>
              </a:ln>
              <a:solidFill>
                <a:prstClr val="white"/>
              </a:solidFill>
              <a:effectLst/>
              <a:uLnTx/>
              <a:uFillTx/>
              <a:latin typeface="Verdana"/>
              <a:ea typeface="+mn-ea"/>
              <a:cs typeface="+mn-cs"/>
            </a:endParaRPr>
          </a:p>
        </p:txBody>
      </p:sp>
      <p:sp>
        <p:nvSpPr>
          <p:cNvPr id="11" name="Title 7">
            <a:extLst>
              <a:ext uri="{FF2B5EF4-FFF2-40B4-BE49-F238E27FC236}">
                <a16:creationId xmlns:a16="http://schemas.microsoft.com/office/drawing/2014/main" id="{C7CBC756-70E2-9C4F-B839-522D64789477}"/>
              </a:ext>
            </a:extLst>
          </p:cNvPr>
          <p:cNvSpPr txBox="1"/>
          <p:nvPr/>
        </p:nvSpPr>
        <p:spPr>
          <a:xfrm>
            <a:off x="1175236" y="1715316"/>
            <a:ext cx="10083260" cy="895771"/>
          </a:xfrm>
          <a:prstGeom prst="rect">
            <a:avLst/>
          </a:prstGeom>
        </p:spPr>
        <p:txBody>
          <a:bodyPr lIns="91440" tIns="45720" rIns="91440" bIns="45720" anchor="ctr" anchorCtr="0">
            <a:noAutofit/>
          </a:bodyPr>
          <a:lstStyle>
            <a:lvl1pPr algn="ctr" defTabSz="914400" rtl="0" eaLnBrk="1" latinLnBrk="0" hangingPunct="1">
              <a:lnSpc>
                <a:spcPct val="100000"/>
              </a:lnSpc>
              <a:spcBef>
                <a:spcPct val="0"/>
              </a:spcBef>
              <a:spcAft>
                <a:spcPct val="0"/>
              </a:spcAft>
              <a:buNone/>
              <a:defRPr sz="3600" b="1" kern="1200" cap="none" baseline="0">
                <a:solidFill>
                  <a:schemeClr val="tx2"/>
                </a:solidFill>
                <a:effectLst/>
                <a:latin typeface="+mj-lt"/>
                <a:ea typeface="+mj-ea"/>
                <a:cs typeface="+mj-cs"/>
              </a:defRPr>
            </a:lvl1pPr>
          </a:lstStyle>
          <a:p>
            <a:pPr marL="0" marR="0" lvl="0" indent="0" algn="l" defTabSz="1219170" rtl="0" eaLnBrk="1" fontAlgn="auto" latinLnBrk="0" hangingPunct="1">
              <a:lnSpc>
                <a:spcPct val="100000"/>
              </a:lnSpc>
              <a:spcBef>
                <a:spcPct val="0"/>
              </a:spcBef>
              <a:spcAft>
                <a:spcPct val="0"/>
              </a:spcAft>
              <a:buClrTx/>
              <a:buSzTx/>
              <a:buFontTx/>
              <a:buNone/>
              <a:defRPr/>
            </a:pPr>
            <a:r>
              <a:rPr kumimoji="0" lang="es" sz="2400" b="0" i="0" u="none" strike="noStrike" kern="1200" cap="none" spc="0" normalizeH="0" baseline="0" noProof="0">
                <a:solidFill>
                  <a:srgbClr val="000000"/>
                </a:solidFill>
                <a:uLnTx/>
                <a:uFillTx/>
                <a:latin typeface="Tahoma" charset="0"/>
                <a:ea typeface="Tahoma" charset="0"/>
                <a:cs typeface="Tahoma" charset="0"/>
              </a:rPr>
              <a:t>203: La junta directiva nacional y la asamblea general de la OSN adoptan sus decisiones por mayoría simple de los votos emitidos, salvo en los casos de modificación de los Estatutos y disolución, que requieren mayoría cualificada.</a:t>
            </a:r>
            <a:endParaRPr kumimoji="0" lang="en-GB" sz="24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7E3E8F84-6EFD-6B49-8927-214784496473}"/>
              </a:ext>
            </a:extLst>
          </p:cNvPr>
          <p:cNvGraphicFramePr>
            <a:graphicFrameLocks noGrp="1"/>
          </p:cNvGraphicFramePr>
          <p:nvPr>
            <p:extLst>
              <p:ext uri="{D42A27DB-BD31-4B8C-83A1-F6EECF244321}">
                <p14:modId xmlns:p14="http://schemas.microsoft.com/office/powerpoint/2010/main" val="155925694"/>
              </p:ext>
            </p:extLst>
          </p:nvPr>
        </p:nvGraphicFramePr>
        <p:xfrm>
          <a:off x="1175236" y="3269325"/>
          <a:ext cx="9936459" cy="2744837"/>
        </p:xfrm>
        <a:graphic>
          <a:graphicData uri="http://schemas.openxmlformats.org/drawingml/2006/table">
            <a:tbl>
              <a:tblPr firstRow="1" bandRow="1">
                <a:tableStyleId>{2D5ABB26-0587-4C30-8999-92F81FD0307C}</a:tableStyleId>
              </a:tblPr>
              <a:tblGrid>
                <a:gridCol w="9094148">
                  <a:extLst>
                    <a:ext uri="{9D8B030D-6E8A-4147-A177-3AD203B41FA5}">
                      <a16:colId xmlns:a16="http://schemas.microsoft.com/office/drawing/2014/main" val="208264052"/>
                    </a:ext>
                  </a:extLst>
                </a:gridCol>
                <a:gridCol w="842311">
                  <a:extLst>
                    <a:ext uri="{9D8B030D-6E8A-4147-A177-3AD203B41FA5}">
                      <a16:colId xmlns:a16="http://schemas.microsoft.com/office/drawing/2014/main" val="2847770112"/>
                    </a:ext>
                  </a:extLst>
                </a:gridCol>
              </a:tblGrid>
              <a:tr h="385312">
                <a:tc>
                  <a:txBody>
                    <a:bodyPr/>
                    <a:lstStyle/>
                    <a:p>
                      <a:pPr rtl="0"/>
                      <a:r>
                        <a:rPr lang="es" sz="2000" b="0" i="0" u="none" strike="noStrike">
                          <a:solidFill>
                            <a:srgbClr val="7030A0"/>
                          </a:solidFill>
                          <a:latin typeface="Verdana"/>
                          <a:ea typeface="Verdana"/>
                          <a:cs typeface="Verdana"/>
                        </a:rPr>
                        <a:t>Si no existen reglas</a:t>
                      </a:r>
                      <a:endParaRPr lang="en-US" sz="2000">
                        <a:ln>
                          <a:noFill/>
                        </a:ln>
                        <a:solidFill>
                          <a:srgbClr val="7030A0"/>
                        </a:solidFill>
                        <a:effectLst/>
                        <a:latin typeface="Verdana"/>
                        <a:ea typeface="Verdana"/>
                        <a:cs typeface="Verdana" panose="020B0604030504040204" pitchFamily="34" charset="0"/>
                      </a:endParaRPr>
                    </a:p>
                  </a:txBody>
                  <a:tcPr marL="121920" marR="121920" marT="60960" marB="60960">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rtl="0"/>
                      <a:r>
                        <a:rPr lang="es" sz="2000" b="1" i="0" u="none" strike="noStrike">
                          <a:solidFill>
                            <a:srgbClr val="622599"/>
                          </a:solidFill>
                          <a:latin typeface="Verdana"/>
                          <a:ea typeface="Verdana"/>
                          <a:cs typeface="Verdana"/>
                        </a:rPr>
                        <a:t>0</a:t>
                      </a:r>
                    </a:p>
                  </a:txBody>
                  <a:tcPr marL="121920" marR="121920" marT="60960" marB="60960" anchor="ctr">
                    <a:lnL w="9525" cap="flat" cmpd="sng" algn="ctr">
                      <a:solidFill>
                        <a:schemeClr val="bg1"/>
                      </a:solidFill>
                      <a:prstDash val="solid"/>
                      <a:round/>
                      <a:headEnd type="none" w="med" len="med"/>
                      <a:tailEnd type="none" w="med" len="med"/>
                    </a:lnL>
                    <a:lnB w="952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251487283"/>
                  </a:ext>
                </a:extLst>
              </a:tr>
              <a:tr h="855077">
                <a:tc>
                  <a:txBody>
                    <a:bodyPr/>
                    <a:lstStyle/>
                    <a:p>
                      <a:pPr rtl="0"/>
                      <a:r>
                        <a:rPr lang="es" sz="2000" b="0" i="0" u="none" strike="noStrike">
                          <a:solidFill>
                            <a:srgbClr val="FFFFFF"/>
                          </a:solidFill>
                          <a:latin typeface="Verdana"/>
                          <a:ea typeface="Verdana"/>
                          <a:cs typeface="Verdana"/>
                        </a:rPr>
                        <a:t>Si existe una norma para tomar decisiones por mayoría simple. </a:t>
                      </a:r>
                      <a:br>
                        <a:rPr lang="es" sz="2000" b="0" i="0" u="none" strike="noStrike">
                          <a:solidFill>
                            <a:srgbClr val="FFFFFF"/>
                          </a:solidFill>
                          <a:latin typeface="Verdana"/>
                          <a:ea typeface="Verdana"/>
                          <a:cs typeface="Verdana"/>
                        </a:rPr>
                      </a:br>
                      <a:r>
                        <a:rPr lang="es" sz="2000" b="0" i="0" u="none" strike="noStrike">
                          <a:solidFill>
                            <a:srgbClr val="FFFFFF"/>
                          </a:solidFill>
                          <a:latin typeface="Verdana"/>
                          <a:ea typeface="Verdana"/>
                          <a:cs typeface="Verdana"/>
                        </a:rPr>
                        <a:t>La Constitución y la Disolución no se mencionan</a:t>
                      </a:r>
                      <a:endParaRPr lang="en-US" sz="2000">
                        <a:ln>
                          <a:noFill/>
                        </a:ln>
                        <a:solidFill>
                          <a:schemeClr val="bg1"/>
                        </a:solidFill>
                        <a:effectLst/>
                        <a:latin typeface="Verdana"/>
                        <a:ea typeface="Verdana"/>
                        <a:cs typeface="Verdana" panose="020B0604030504040204" pitchFamily="34" charset="0"/>
                      </a:endParaRPr>
                    </a:p>
                  </a:txBody>
                  <a:tcPr marL="121920" marR="121920" marT="60960" marB="60960">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rtl="0"/>
                      <a:r>
                        <a:rPr lang="es" sz="2000" b="1" i="0" u="none" strike="noStrike">
                          <a:solidFill>
                            <a:srgbClr val="FFFFFF"/>
                          </a:solidFill>
                          <a:latin typeface="Verdana"/>
                          <a:ea typeface="Verdana"/>
                          <a:cs typeface="Verdana"/>
                        </a:rPr>
                        <a:t>1</a:t>
                      </a:r>
                    </a:p>
                  </a:txBody>
                  <a:tcPr marL="121920" marR="121920" marT="60960" marB="6096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823757493"/>
                  </a:ext>
                </a:extLst>
              </a:tr>
              <a:tr h="855077">
                <a:tc>
                  <a:txBody>
                    <a:bodyPr/>
                    <a:lstStyle/>
                    <a:p>
                      <a:pPr rtl="0"/>
                      <a:r>
                        <a:rPr lang="es" sz="2000" b="0" i="0" u="none" strike="noStrike">
                          <a:solidFill>
                            <a:srgbClr val="7030A0"/>
                          </a:solidFill>
                          <a:latin typeface="Verdana"/>
                          <a:ea typeface="Verdana"/>
                          <a:cs typeface="Verdana"/>
                        </a:rPr>
                        <a:t>Si existe una norma para adoptar decisiones por mayoría simple para todas las decisiones, incluidos los cambios en la Constitución y la disolución.</a:t>
                      </a:r>
                      <a:endParaRPr lang="en-US" sz="2000">
                        <a:ln>
                          <a:noFill/>
                        </a:ln>
                        <a:solidFill>
                          <a:srgbClr val="7030A0"/>
                        </a:solidFill>
                        <a:effectLst/>
                        <a:latin typeface="Verdana"/>
                        <a:ea typeface="Verdana"/>
                        <a:cs typeface="Verdana" panose="020B0604030504040204" pitchFamily="34" charset="0"/>
                      </a:endParaRPr>
                    </a:p>
                  </a:txBody>
                  <a:tcPr marL="121920" marR="121920" marT="60960" marB="60960">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rtl="0"/>
                      <a:r>
                        <a:rPr lang="es" sz="2000" b="1" i="0" u="none" strike="noStrike">
                          <a:solidFill>
                            <a:srgbClr val="622599"/>
                          </a:solidFill>
                          <a:latin typeface="Verdana"/>
                          <a:ea typeface="Verdana"/>
                          <a:cs typeface="Verdana"/>
                        </a:rPr>
                        <a:t>2</a:t>
                      </a:r>
                    </a:p>
                  </a:txBody>
                  <a:tcPr marL="121920" marR="121920" marT="60960" marB="6096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50955956"/>
                  </a:ext>
                </a:extLst>
              </a:tr>
              <a:tr h="385312">
                <a:tc>
                  <a:txBody>
                    <a:bodyPr/>
                    <a:lstStyle/>
                    <a:p>
                      <a:pPr rtl="0"/>
                      <a:r>
                        <a:rPr lang="es" sz="2000" b="0" i="0" u="none" strike="noStrike">
                          <a:solidFill>
                            <a:srgbClr val="FFFFFF"/>
                          </a:solidFill>
                          <a:latin typeface="Verdana"/>
                          <a:ea typeface="Verdana"/>
                          <a:cs typeface="Verdana"/>
                        </a:rPr>
                        <a:t>Si conforme a los criterios</a:t>
                      </a:r>
                      <a:endParaRPr lang="en-US" sz="2000">
                        <a:ln>
                          <a:noFill/>
                        </a:ln>
                        <a:solidFill>
                          <a:schemeClr val="bg1"/>
                        </a:solidFill>
                        <a:effectLst/>
                        <a:latin typeface="Verdana"/>
                        <a:ea typeface="Verdana"/>
                        <a:cs typeface="Verdana" panose="020B0604030504040204" pitchFamily="34" charset="0"/>
                      </a:endParaRPr>
                    </a:p>
                  </a:txBody>
                  <a:tcPr marL="121920" marR="121920" marT="60960" marB="60960">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tx2">
                        <a:lumMod val="40000"/>
                        <a:lumOff val="60000"/>
                      </a:schemeClr>
                    </a:solidFill>
                  </a:tcPr>
                </a:tc>
                <a:tc>
                  <a:txBody>
                    <a:bodyPr/>
                    <a:lstStyle/>
                    <a:p>
                      <a:pPr algn="ctr" rtl="0"/>
                      <a:r>
                        <a:rPr lang="es" sz="2000" b="1" i="0" u="none" strike="noStrike">
                          <a:solidFill>
                            <a:srgbClr val="FFFFFF"/>
                          </a:solidFill>
                          <a:latin typeface="Verdana"/>
                          <a:ea typeface="Verdana"/>
                          <a:cs typeface="Verdana"/>
                        </a:rPr>
                        <a:t>3</a:t>
                      </a:r>
                    </a:p>
                  </a:txBody>
                  <a:tcPr marL="121920" marR="121920" marT="60960" marB="6096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solidFill>
                      <a:schemeClr val="tx2">
                        <a:lumMod val="40000"/>
                        <a:lumOff val="60000"/>
                      </a:schemeClr>
                    </a:solidFill>
                  </a:tcPr>
                </a:tc>
                <a:extLst>
                  <a:ext uri="{0D108BD9-81ED-4DB2-BD59-A6C34878D82A}">
                    <a16:rowId xmlns:a16="http://schemas.microsoft.com/office/drawing/2014/main" val="3560997451"/>
                  </a:ext>
                </a:extLst>
              </a:tr>
            </a:tbl>
          </a:graphicData>
        </a:graphic>
      </p:graphicFrame>
    </p:spTree>
    <p:extLst>
      <p:ext uri="{BB962C8B-B14F-4D97-AF65-F5344CB8AC3E}">
        <p14:creationId xmlns:p14="http://schemas.microsoft.com/office/powerpoint/2010/main" val="151143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C07EFE-CD6B-CDED-EBA9-51A400D826DD}"/>
              </a:ext>
            </a:extLst>
          </p:cNvPr>
          <p:cNvSpPr/>
          <p:nvPr/>
        </p:nvSpPr>
        <p:spPr>
          <a:xfrm>
            <a:off x="-1" y="5969876"/>
            <a:ext cx="8082455" cy="55803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D2B4673B-067F-41DD-5F14-2D8DD4C10F59}"/>
              </a:ext>
            </a:extLst>
          </p:cNvPr>
          <p:cNvSpPr/>
          <p:nvPr/>
        </p:nvSpPr>
        <p:spPr>
          <a:xfrm>
            <a:off x="5328745" y="330086"/>
            <a:ext cx="6863255" cy="174943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 name="Title 40">
            <a:extLst>
              <a:ext uri="{FF2B5EF4-FFF2-40B4-BE49-F238E27FC236}">
                <a16:creationId xmlns:a16="http://schemas.microsoft.com/office/drawing/2014/main" id="{0AF6762D-DB32-58AB-DDCC-41B210C206BA}"/>
              </a:ext>
            </a:extLst>
          </p:cNvPr>
          <p:cNvSpPr txBox="1"/>
          <p:nvPr/>
        </p:nvSpPr>
        <p:spPr>
          <a:xfrm>
            <a:off x="5760161" y="834393"/>
            <a:ext cx="5664584" cy="1106581"/>
          </a:xfrm>
          <a:prstGeom prst="rect">
            <a:avLst/>
          </a:prstGeom>
        </p:spPr>
        <p:txBody>
          <a:bodyPr>
            <a:noAutofit/>
          </a:bodyPr>
          <a:lst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a:lstStyle>
          <a:p>
            <a:pPr marL="0" marR="0" lvl="0" indent="0" defTabSz="1219079" rtl="0" eaLnBrk="1" fontAlgn="auto" latinLnBrk="0" hangingPunct="1">
              <a:lnSpc>
                <a:spcPct val="100000"/>
              </a:lnSpc>
              <a:spcBef>
                <a:spcPct val="0"/>
              </a:spcBef>
              <a:spcAft>
                <a:spcPct val="0"/>
              </a:spcAft>
              <a:buClrTx/>
              <a:buSzTx/>
              <a:buFontTx/>
              <a:buNone/>
              <a:tabLst>
                <a:tab pos="1820498" algn="l"/>
                <a:tab pos="5443243" algn="l"/>
              </a:tabLst>
              <a:defRPr/>
            </a:pPr>
            <a:r>
              <a:rPr lang="es" sz="4000" dirty="0">
                <a:solidFill>
                  <a:srgbClr val="FFFFFF"/>
                </a:solidFill>
                <a:latin typeface="Futura Medium"/>
                <a:ea typeface="Tahoma" charset="0"/>
                <a:cs typeface="Futura Medium"/>
              </a:rPr>
              <a:t>C</a:t>
            </a:r>
            <a:r>
              <a:rPr kumimoji="0" lang="es" sz="4000" b="1" i="0" u="none" strike="noStrike" kern="1200" cap="none" spc="0" normalizeH="0" baseline="0" noProof="0" dirty="0">
                <a:solidFill>
                  <a:srgbClr val="FFFFFF"/>
                </a:solidFill>
                <a:uLnTx/>
                <a:uFillTx/>
                <a:latin typeface="FUTURA MEDIUM"/>
                <a:ea typeface="Tahoma" charset="0"/>
                <a:cs typeface="FUTURA MEDIUM"/>
              </a:rPr>
              <a:t>onsultores GSAT</a:t>
            </a:r>
          </a:p>
        </p:txBody>
      </p:sp>
      <p:sp>
        <p:nvSpPr>
          <p:cNvPr id="5" name="Rectangle 4">
            <a:hlinkClick r:id="rId4"/>
            <a:extLst>
              <a:ext uri="{FF2B5EF4-FFF2-40B4-BE49-F238E27FC236}">
                <a16:creationId xmlns:a16="http://schemas.microsoft.com/office/drawing/2014/main" id="{2B3DCF76-2BEA-81FF-FFE3-6B57DE4974A8}"/>
              </a:ext>
            </a:extLst>
          </p:cNvPr>
          <p:cNvSpPr/>
          <p:nvPr/>
        </p:nvSpPr>
        <p:spPr>
          <a:xfrm>
            <a:off x="2962679" y="6103300"/>
            <a:ext cx="5014258" cy="553998"/>
          </a:xfrm>
          <a:prstGeom prst="rect">
            <a:avLst/>
          </a:prstGeom>
        </p:spPr>
        <p:txBody>
          <a:bodyPr wrap="none">
            <a:noAutofit/>
          </a:bodyPr>
          <a:lstStyle/>
          <a:p>
            <a:pPr algn="r" defTabSz="1219017" rtl="0"/>
            <a:r>
              <a:rPr lang="es"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Herramienta de Evaluación del Apoyo Global (GSAT) | </a:t>
            </a:r>
          </a:p>
          <a:p>
            <a:pPr algn="r" defTabSz="1219017" rtl="0"/>
            <a:r>
              <a:rPr lang="es" sz="1500" b="0" i="0" u="none" strike="noStrike">
                <a:solidFill>
                  <a:srgbClr val="FFFFFF"/>
                </a:solidFill>
                <a:latin typeface="Verdana"/>
                <a:hlinkClick r:id="rId5">
                  <a:extLst>
                    <a:ext uri="{A12FA001-AC4F-418D-AE19-62706E023703}">
                      <ahyp:hlinkClr xmlns:ahyp="http://schemas.microsoft.com/office/drawing/2018/hyperlinkcolor" val="tx"/>
                    </a:ext>
                  </a:extLst>
                </a:hlinkClick>
              </a:rPr>
              <a:t>Treehouse - Comunidad Mundial de Miembros del Movimiento Scout</a:t>
            </a:r>
            <a:endParaRPr lang="en-US" sz="1500">
              <a:solidFill>
                <a:schemeClr val="bg1"/>
              </a:solidFill>
            </a:endParaRPr>
          </a:p>
        </p:txBody>
      </p:sp>
    </p:spTree>
    <p:extLst>
      <p:ext uri="{BB962C8B-B14F-4D97-AF65-F5344CB8AC3E}">
        <p14:creationId xmlns:p14="http://schemas.microsoft.com/office/powerpoint/2010/main" val="350153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094013" y="309742"/>
            <a:ext cx="5300718" cy="1791541"/>
          </a:xfrm>
          <a:prstGeom prst="rect">
            <a:avLst/>
          </a:prstGeom>
        </p:spPr>
        <p:txBody>
          <a:bodyPr>
            <a:noAutofit/>
          </a:bodyPr>
          <a:lstStyle/>
          <a:p>
            <a:pPr algn="l" rtl="0"/>
            <a:r>
              <a:rPr lang="es" sz="4000" b="1" i="0" u="none" strike="noStrike">
                <a:latin typeface="Futura LT Pro Book"/>
              </a:rPr>
              <a:t>A. El Facilitador</a:t>
            </a:r>
            <a:endParaRPr lang="ru-RU" sz="4000"/>
          </a:p>
        </p:txBody>
      </p:sp>
      <p:pic>
        <p:nvPicPr>
          <p:cNvPr id="8" name="Picture Placeholder 7">
            <a:extLst>
              <a:ext uri="{FF2B5EF4-FFF2-40B4-BE49-F238E27FC236}">
                <a16:creationId xmlns:a16="http://schemas.microsoft.com/office/drawing/2014/main" id="{975C6FA5-4B9E-D334-9608-5309A89EF287}"/>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21244" y="-1"/>
            <a:ext cx="4204361" cy="6584731"/>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2" name="Группа 1">
            <a:extLst>
              <a:ext uri="{FF2B5EF4-FFF2-40B4-BE49-F238E27FC236}">
                <a16:creationId xmlns:a16="http://schemas.microsoft.com/office/drawing/2014/main" id="{B7D77A65-4F79-C14A-B071-F275504F1A5C}"/>
              </a:ext>
            </a:extLst>
          </p:cNvPr>
          <p:cNvGrpSpPr/>
          <p:nvPr/>
        </p:nvGrpSpPr>
        <p:grpSpPr>
          <a:xfrm>
            <a:off x="5186914" y="1977259"/>
            <a:ext cx="7379859" cy="507703"/>
            <a:chOff x="1608411" y="3618559"/>
            <a:chExt cx="14761640" cy="1015538"/>
          </a:xfrm>
        </p:grpSpPr>
        <p:sp>
          <p:nvSpPr>
            <p:cNvPr id="84" name="Text Box 4">
              <a:extLst>
                <a:ext uri="{FF2B5EF4-FFF2-40B4-BE49-F238E27FC236}">
                  <a16:creationId xmlns:a16="http://schemas.microsoft.com/office/drawing/2014/main" id="{E45B5CCF-4FC9-3949-8A90-E4546AEFAB09}"/>
                </a:ext>
              </a:extLst>
            </p:cNvPr>
            <p:cNvSpPr txBox="1">
              <a:spLocks noChangeArrowheads="1"/>
            </p:cNvSpPr>
            <p:nvPr/>
          </p:nvSpPr>
          <p:spPr bwMode="auto">
            <a:xfrm>
              <a:off x="1608411" y="3618559"/>
              <a:ext cx="907418" cy="1015538"/>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200" b="1" i="0" u="none" strike="noStrike" kern="1200" cap="none" spc="0" normalizeH="0" baseline="0" noProof="0">
                  <a:solidFill>
                    <a:srgbClr val="0054A0"/>
                  </a:solidFill>
                  <a:uLnTx/>
                  <a:uFillTx/>
                  <a:latin typeface="Verdana"/>
                  <a:ea typeface="Verdana"/>
                  <a:cs typeface="Verdana"/>
                </a:rPr>
                <a:t>1.</a:t>
              </a:r>
            </a:p>
          </p:txBody>
        </p:sp>
        <p:sp>
          <p:nvSpPr>
            <p:cNvPr id="85" name="Text Box 5">
              <a:extLst>
                <a:ext uri="{FF2B5EF4-FFF2-40B4-BE49-F238E27FC236}">
                  <a16:creationId xmlns:a16="http://schemas.microsoft.com/office/drawing/2014/main" id="{8FAEBDC8-3AB2-654F-AC45-35BEB4B25187}"/>
                </a:ext>
              </a:extLst>
            </p:cNvPr>
            <p:cNvSpPr txBox="1">
              <a:spLocks noChangeArrowheads="1"/>
            </p:cNvSpPr>
            <p:nvPr/>
          </p:nvSpPr>
          <p:spPr bwMode="auto">
            <a:xfrm>
              <a:off x="2697049" y="3695999"/>
              <a:ext cx="13673003" cy="46172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es" sz="1500" b="0" i="0" u="none" strike="noStrike" kern="1200" cap="none" spc="0" normalizeH="0" baseline="0" noProof="0">
                  <a:solidFill>
                    <a:srgbClr val="000000"/>
                  </a:solidFill>
                  <a:uLnTx/>
                  <a:uFillTx/>
                  <a:latin typeface="Verdana"/>
                  <a:ea typeface="Verdana"/>
                  <a:cs typeface="Verdana"/>
                </a:rPr>
                <a:t>Concienciar y promover el GSAT entre las OSN</a:t>
              </a:r>
              <a:endParaRPr kumimoji="0" lang="ru-RU" sz="1500" b="0" i="0" u="none" strike="noStrike" kern="1200" cap="none" spc="0" normalizeH="0" baseline="0" noProof="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sp>
          <p:nvSpPr>
            <p:cNvPr id="86" name="Line 6">
              <a:extLst>
                <a:ext uri="{FF2B5EF4-FFF2-40B4-BE49-F238E27FC236}">
                  <a16:creationId xmlns:a16="http://schemas.microsoft.com/office/drawing/2014/main" id="{1F611522-41CD-8841-AB5F-F8B8227F0B27}"/>
                </a:ext>
              </a:extLst>
            </p:cNvPr>
            <p:cNvSpPr>
              <a:spLocks noChangeShapeType="1"/>
            </p:cNvSpPr>
            <p:nvPr/>
          </p:nvSpPr>
          <p:spPr bwMode="auto">
            <a:xfrm>
              <a:off x="2697048" y="4408425"/>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Группа 3">
            <a:extLst>
              <a:ext uri="{FF2B5EF4-FFF2-40B4-BE49-F238E27FC236}">
                <a16:creationId xmlns:a16="http://schemas.microsoft.com/office/drawing/2014/main" id="{DF5B0694-F49A-F243-B60E-D6C63C1FBDCC}"/>
              </a:ext>
            </a:extLst>
          </p:cNvPr>
          <p:cNvGrpSpPr/>
          <p:nvPr/>
        </p:nvGrpSpPr>
        <p:grpSpPr>
          <a:xfrm>
            <a:off x="5186914" y="3539557"/>
            <a:ext cx="7531358" cy="568762"/>
            <a:chOff x="1608411" y="6743559"/>
            <a:chExt cx="15064677" cy="1137672"/>
          </a:xfrm>
        </p:grpSpPr>
        <p:sp>
          <p:nvSpPr>
            <p:cNvPr id="89" name="Text Box 4">
              <a:extLst>
                <a:ext uri="{FF2B5EF4-FFF2-40B4-BE49-F238E27FC236}">
                  <a16:creationId xmlns:a16="http://schemas.microsoft.com/office/drawing/2014/main" id="{C5B4BD8E-4841-5D4E-9CF8-13FA3715C9BE}"/>
                </a:ext>
              </a:extLst>
            </p:cNvPr>
            <p:cNvSpPr txBox="1">
              <a:spLocks noChangeArrowheads="1"/>
            </p:cNvSpPr>
            <p:nvPr/>
          </p:nvSpPr>
          <p:spPr bwMode="auto">
            <a:xfrm>
              <a:off x="1608411" y="6865693"/>
              <a:ext cx="907418" cy="1015538"/>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200" b="1" i="0" u="none" strike="noStrike" kern="1200" cap="none" spc="0" normalizeH="0" baseline="0" noProof="0">
                  <a:solidFill>
                    <a:srgbClr val="0054A0"/>
                  </a:solidFill>
                  <a:uLnTx/>
                  <a:uFillTx/>
                  <a:latin typeface="Verdana"/>
                  <a:ea typeface="Verdana"/>
                  <a:cs typeface="Verdana"/>
                </a:rPr>
                <a:t>2.</a:t>
              </a:r>
            </a:p>
          </p:txBody>
        </p:sp>
        <p:sp>
          <p:nvSpPr>
            <p:cNvPr id="90" name="Text Box 5">
              <a:extLst>
                <a:ext uri="{FF2B5EF4-FFF2-40B4-BE49-F238E27FC236}">
                  <a16:creationId xmlns:a16="http://schemas.microsoft.com/office/drawing/2014/main" id="{BA6474C2-5ED9-E34E-8083-D33175C6140D}"/>
                </a:ext>
              </a:extLst>
            </p:cNvPr>
            <p:cNvSpPr txBox="1">
              <a:spLocks noChangeArrowheads="1"/>
            </p:cNvSpPr>
            <p:nvPr/>
          </p:nvSpPr>
          <p:spPr bwMode="auto">
            <a:xfrm>
              <a:off x="2697047" y="6743559"/>
              <a:ext cx="13976041" cy="46172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es" sz="1500" b="0" i="0" u="none" strike="noStrike" kern="1200" cap="none" spc="0" normalizeH="0" baseline="0" noProof="0">
                  <a:solidFill>
                    <a:srgbClr val="000000"/>
                  </a:solidFill>
                  <a:uLnTx/>
                  <a:uFillTx/>
                  <a:latin typeface="Verdana"/>
                  <a:ea typeface="Verdana"/>
                  <a:cs typeface="Verdana"/>
                </a:rPr>
                <a:t>Actuar como facilitador GSAT para las autoevaluaciones GSAT facilitadas.</a:t>
              </a:r>
              <a:endParaRPr kumimoji="0" lang="ru-RU" sz="15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1" name="Line 6">
              <a:extLst>
                <a:ext uri="{FF2B5EF4-FFF2-40B4-BE49-F238E27FC236}">
                  <a16:creationId xmlns:a16="http://schemas.microsoft.com/office/drawing/2014/main" id="{E496A1B0-7D28-7849-8687-8C7739D11B68}"/>
                </a:ext>
              </a:extLst>
            </p:cNvPr>
            <p:cNvSpPr>
              <a:spLocks noChangeShapeType="1"/>
            </p:cNvSpPr>
            <p:nvPr/>
          </p:nvSpPr>
          <p:spPr bwMode="auto">
            <a:xfrm>
              <a:off x="2697048" y="7655559"/>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5" name="Группа 4">
            <a:extLst>
              <a:ext uri="{FF2B5EF4-FFF2-40B4-BE49-F238E27FC236}">
                <a16:creationId xmlns:a16="http://schemas.microsoft.com/office/drawing/2014/main" id="{71BEC8A3-1148-064B-A678-BF5995C3C92D}"/>
              </a:ext>
            </a:extLst>
          </p:cNvPr>
          <p:cNvGrpSpPr/>
          <p:nvPr/>
        </p:nvGrpSpPr>
        <p:grpSpPr>
          <a:xfrm>
            <a:off x="5186914" y="4978238"/>
            <a:ext cx="6206299" cy="753434"/>
            <a:chOff x="1608411" y="9621299"/>
            <a:chExt cx="14761639" cy="1507066"/>
          </a:xfrm>
        </p:grpSpPr>
        <p:sp>
          <p:nvSpPr>
            <p:cNvPr id="94" name="Text Box 4">
              <a:extLst>
                <a:ext uri="{FF2B5EF4-FFF2-40B4-BE49-F238E27FC236}">
                  <a16:creationId xmlns:a16="http://schemas.microsoft.com/office/drawing/2014/main" id="{E887C687-6E71-9946-95C5-5144F5D8A8DC}"/>
                </a:ext>
              </a:extLst>
            </p:cNvPr>
            <p:cNvSpPr txBox="1">
              <a:spLocks noChangeArrowheads="1"/>
            </p:cNvSpPr>
            <p:nvPr/>
          </p:nvSpPr>
          <p:spPr bwMode="auto">
            <a:xfrm>
              <a:off x="1608411" y="10112826"/>
              <a:ext cx="907418" cy="1015539"/>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200" b="1" i="0" u="none" strike="noStrike" kern="1200" cap="none" spc="0" normalizeH="0" baseline="0" noProof="0">
                  <a:solidFill>
                    <a:srgbClr val="0054A0"/>
                  </a:solidFill>
                  <a:uLnTx/>
                  <a:uFillTx/>
                  <a:latin typeface="Verdana"/>
                  <a:ea typeface="Verdana"/>
                  <a:cs typeface="Verdana"/>
                </a:rPr>
                <a:t>3.</a:t>
              </a:r>
            </a:p>
          </p:txBody>
        </p:sp>
        <p:sp>
          <p:nvSpPr>
            <p:cNvPr id="95" name="Text Box 5">
              <a:extLst>
                <a:ext uri="{FF2B5EF4-FFF2-40B4-BE49-F238E27FC236}">
                  <a16:creationId xmlns:a16="http://schemas.microsoft.com/office/drawing/2014/main" id="{1FCC23DC-DB0D-C04F-AA0F-ED50D719D6AC}"/>
                </a:ext>
              </a:extLst>
            </p:cNvPr>
            <p:cNvSpPr txBox="1">
              <a:spLocks noChangeArrowheads="1"/>
            </p:cNvSpPr>
            <p:nvPr/>
          </p:nvSpPr>
          <p:spPr bwMode="auto">
            <a:xfrm>
              <a:off x="2697047" y="9621299"/>
              <a:ext cx="13673003" cy="923451"/>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es" sz="1500" b="0" i="0" u="none" strike="noStrike" kern="1200" cap="none" spc="0" normalizeH="0" baseline="0" noProof="0">
                  <a:solidFill>
                    <a:srgbClr val="000000"/>
                  </a:solidFill>
                  <a:uLnTx/>
                  <a:uFillTx/>
                  <a:latin typeface="Verdana"/>
                  <a:ea typeface="Verdana"/>
                  <a:cs typeface="Verdana"/>
                </a:rPr>
                <a:t>Actuar como facilitador de GSAT para apoyar a las OSN a lo largo del proceso de evaluación de la OMMS</a:t>
              </a:r>
              <a:endParaRPr kumimoji="0" lang="ru-RU" sz="15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6" name="Line 6">
              <a:extLst>
                <a:ext uri="{FF2B5EF4-FFF2-40B4-BE49-F238E27FC236}">
                  <a16:creationId xmlns:a16="http://schemas.microsoft.com/office/drawing/2014/main" id="{FF820B55-8912-BB4A-A4CE-F562195A0C57}"/>
                </a:ext>
              </a:extLst>
            </p:cNvPr>
            <p:cNvSpPr>
              <a:spLocks noChangeShapeType="1"/>
            </p:cNvSpPr>
            <p:nvPr/>
          </p:nvSpPr>
          <p:spPr bwMode="auto">
            <a:xfrm>
              <a:off x="2697048" y="10902693"/>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9" name="Group 8">
            <a:extLst>
              <a:ext uri="{FF2B5EF4-FFF2-40B4-BE49-F238E27FC236}">
                <a16:creationId xmlns:a16="http://schemas.microsoft.com/office/drawing/2014/main" id="{AED8A2C7-9350-5A72-ED24-FF77B31C149F}"/>
              </a:ext>
            </a:extLst>
          </p:cNvPr>
          <p:cNvGrpSpPr/>
          <p:nvPr/>
        </p:nvGrpSpPr>
        <p:grpSpPr>
          <a:xfrm rot="10800000">
            <a:off x="-10886" y="-32180"/>
            <a:ext cx="12213772" cy="554696"/>
            <a:chOff x="0" y="6303305"/>
            <a:chExt cx="12213772" cy="554696"/>
          </a:xfrm>
        </p:grpSpPr>
        <p:sp>
          <p:nvSpPr>
            <p:cNvPr id="10" name="Rectangle 9">
              <a:extLst>
                <a:ext uri="{FF2B5EF4-FFF2-40B4-BE49-F238E27FC236}">
                  <a16:creationId xmlns:a16="http://schemas.microsoft.com/office/drawing/2014/main" id="{33A9E1B8-7C76-6E45-B943-8C7CB3269A7E}"/>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1" name="Rectangle 12">
              <a:extLst>
                <a:ext uri="{FF2B5EF4-FFF2-40B4-BE49-F238E27FC236}">
                  <a16:creationId xmlns:a16="http://schemas.microsoft.com/office/drawing/2014/main" id="{AA5931D1-C6CF-FC0B-97CB-783B883BBCCF}"/>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F81CCF16-3CC8-9FAE-FF4F-8E5DFAD9F276}"/>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125374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810235" y="805852"/>
            <a:ext cx="11074400" cy="1791541"/>
          </a:xfrm>
          <a:prstGeom prst="rect">
            <a:avLst/>
          </a:prstGeom>
        </p:spPr>
        <p:txBody>
          <a:bodyPr>
            <a:noAutofit/>
          </a:bodyPr>
          <a:lstStyle/>
          <a:p>
            <a:pPr algn="l" rtl="0"/>
            <a:r>
              <a:rPr lang="es" sz="4000" b="1" i="0" u="none" strike="noStrike">
                <a:latin typeface="Futura LT Pro Book"/>
              </a:rPr>
              <a:t>B. El evaluador</a:t>
            </a:r>
            <a:endParaRPr lang="ru-RU" sz="4000"/>
          </a:p>
        </p:txBody>
      </p:sp>
      <p:grpSp>
        <p:nvGrpSpPr>
          <p:cNvPr id="2" name="Группа 1">
            <a:extLst>
              <a:ext uri="{FF2B5EF4-FFF2-40B4-BE49-F238E27FC236}">
                <a16:creationId xmlns:a16="http://schemas.microsoft.com/office/drawing/2014/main" id="{B7D77A65-4F79-C14A-B071-F275504F1A5C}"/>
              </a:ext>
            </a:extLst>
          </p:cNvPr>
          <p:cNvGrpSpPr/>
          <p:nvPr/>
        </p:nvGrpSpPr>
        <p:grpSpPr>
          <a:xfrm>
            <a:off x="5445274" y="2776341"/>
            <a:ext cx="6047885" cy="871445"/>
            <a:chOff x="2697048" y="2665309"/>
            <a:chExt cx="12097344" cy="1743116"/>
          </a:xfrm>
        </p:grpSpPr>
        <p:sp>
          <p:nvSpPr>
            <p:cNvPr id="85" name="Text Box 5">
              <a:extLst>
                <a:ext uri="{FF2B5EF4-FFF2-40B4-BE49-F238E27FC236}">
                  <a16:creationId xmlns:a16="http://schemas.microsoft.com/office/drawing/2014/main" id="{8FAEBDC8-3AB2-654F-AC45-35BEB4B25187}"/>
                </a:ext>
              </a:extLst>
            </p:cNvPr>
            <p:cNvSpPr txBox="1">
              <a:spLocks noChangeArrowheads="1"/>
            </p:cNvSpPr>
            <p:nvPr/>
          </p:nvSpPr>
          <p:spPr bwMode="auto">
            <a:xfrm>
              <a:off x="2697048" y="2665309"/>
              <a:ext cx="12097344" cy="1385173"/>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es" sz="1500" b="0" i="0" u="none" strike="noStrike" kern="1200" cap="none" spc="0" normalizeH="0" baseline="0" noProof="0">
                  <a:solidFill>
                    <a:srgbClr val="000000"/>
                  </a:solidFill>
                  <a:uLnTx/>
                  <a:uFillTx/>
                  <a:latin typeface="Verdana"/>
                  <a:ea typeface="Verdana"/>
                  <a:cs typeface="Verdana"/>
                </a:rPr>
                <a:t>La función de un evaluador de la OMMS es llevar a cabo auditorías internas en nombre de la OMMS, utilizando la Herramienta de Evaluación del Apoyo Global (GSAT) para evaluar las OSN y las ASN. </a:t>
              </a:r>
              <a:endParaRPr kumimoji="0" lang="ru-RU" sz="1500" b="1" i="0" u="none" strike="noStrike" kern="1200" cap="none" spc="0" normalizeH="0" baseline="0" noProof="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sp>
          <p:nvSpPr>
            <p:cNvPr id="86" name="Line 6">
              <a:extLst>
                <a:ext uri="{FF2B5EF4-FFF2-40B4-BE49-F238E27FC236}">
                  <a16:creationId xmlns:a16="http://schemas.microsoft.com/office/drawing/2014/main" id="{1F611522-41CD-8841-AB5F-F8B8227F0B27}"/>
                </a:ext>
              </a:extLst>
            </p:cNvPr>
            <p:cNvSpPr>
              <a:spLocks noChangeShapeType="1"/>
            </p:cNvSpPr>
            <p:nvPr/>
          </p:nvSpPr>
          <p:spPr bwMode="auto">
            <a:xfrm>
              <a:off x="2697048" y="4408425"/>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6" name="Группа 1">
            <a:extLst>
              <a:ext uri="{FF2B5EF4-FFF2-40B4-BE49-F238E27FC236}">
                <a16:creationId xmlns:a16="http://schemas.microsoft.com/office/drawing/2014/main" id="{575CCEAC-304B-B820-D4B0-FD78E04433B2}"/>
              </a:ext>
            </a:extLst>
          </p:cNvPr>
          <p:cNvGrpSpPr/>
          <p:nvPr/>
        </p:nvGrpSpPr>
        <p:grpSpPr>
          <a:xfrm>
            <a:off x="5455285" y="4138564"/>
            <a:ext cx="6047885" cy="871445"/>
            <a:chOff x="2697048" y="2665309"/>
            <a:chExt cx="12097344" cy="1743116"/>
          </a:xfrm>
        </p:grpSpPr>
        <p:sp>
          <p:nvSpPr>
            <p:cNvPr id="7" name="Text Box 5">
              <a:extLst>
                <a:ext uri="{FF2B5EF4-FFF2-40B4-BE49-F238E27FC236}">
                  <a16:creationId xmlns:a16="http://schemas.microsoft.com/office/drawing/2014/main" id="{499DFF63-76D9-AE64-75C0-90BBAAF9725A}"/>
                </a:ext>
              </a:extLst>
            </p:cNvPr>
            <p:cNvSpPr txBox="1">
              <a:spLocks noChangeArrowheads="1"/>
            </p:cNvSpPr>
            <p:nvPr/>
          </p:nvSpPr>
          <p:spPr bwMode="auto">
            <a:xfrm>
              <a:off x="2697048" y="2665309"/>
              <a:ext cx="12097344" cy="1385173"/>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es" sz="1500" b="0" i="0" u="none" strike="noStrike" kern="1200" cap="none" spc="0" normalizeH="0" baseline="0" noProof="0">
                  <a:solidFill>
                    <a:srgbClr val="000000"/>
                  </a:solidFill>
                  <a:uLnTx/>
                  <a:uFillTx/>
                  <a:latin typeface="Verdana"/>
                  <a:ea typeface="Verdana"/>
                  <a:cs typeface="Verdana"/>
                </a:rPr>
                <a:t>A partir de junio de 2023, el evaluador de la OMMS llevará a cabo auditorías internas tanto para GSAT como para la evaluación de la seguridad frente al daño en las OSN y las ASN.</a:t>
              </a:r>
              <a:endParaRPr kumimoji="0" lang="ru-RU" sz="15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Line 6">
              <a:extLst>
                <a:ext uri="{FF2B5EF4-FFF2-40B4-BE49-F238E27FC236}">
                  <a16:creationId xmlns:a16="http://schemas.microsoft.com/office/drawing/2014/main" id="{EE547AC6-9025-ED56-3945-3953AA01101B}"/>
                </a:ext>
              </a:extLst>
            </p:cNvPr>
            <p:cNvSpPr>
              <a:spLocks noChangeShapeType="1"/>
            </p:cNvSpPr>
            <p:nvPr/>
          </p:nvSpPr>
          <p:spPr bwMode="auto">
            <a:xfrm>
              <a:off x="2697048" y="4408425"/>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5" name="Picture Placeholder 7">
            <a:extLst>
              <a:ext uri="{FF2B5EF4-FFF2-40B4-BE49-F238E27FC236}">
                <a16:creationId xmlns:a16="http://schemas.microsoft.com/office/drawing/2014/main" id="{D19D0662-69A6-04D6-90A0-EFA436698A5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1244" y="-1"/>
            <a:ext cx="4204361" cy="6584731"/>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10" name="Group 9">
            <a:extLst>
              <a:ext uri="{FF2B5EF4-FFF2-40B4-BE49-F238E27FC236}">
                <a16:creationId xmlns:a16="http://schemas.microsoft.com/office/drawing/2014/main" id="{961FB750-124B-9257-2AE9-E8E18680D160}"/>
              </a:ext>
            </a:extLst>
          </p:cNvPr>
          <p:cNvGrpSpPr/>
          <p:nvPr/>
        </p:nvGrpSpPr>
        <p:grpSpPr>
          <a:xfrm rot="10800000">
            <a:off x="-10886" y="-21670"/>
            <a:ext cx="12213772" cy="554696"/>
            <a:chOff x="0" y="6303305"/>
            <a:chExt cx="12213772" cy="554696"/>
          </a:xfrm>
        </p:grpSpPr>
        <p:sp>
          <p:nvSpPr>
            <p:cNvPr id="11" name="Rectangle 10">
              <a:extLst>
                <a:ext uri="{FF2B5EF4-FFF2-40B4-BE49-F238E27FC236}">
                  <a16:creationId xmlns:a16="http://schemas.microsoft.com/office/drawing/2014/main" id="{04B7D354-3B77-D348-9A19-1FAD44EDA925}"/>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2" name="Rectangle 12">
              <a:extLst>
                <a:ext uri="{FF2B5EF4-FFF2-40B4-BE49-F238E27FC236}">
                  <a16:creationId xmlns:a16="http://schemas.microsoft.com/office/drawing/2014/main" id="{E0B94EE1-A41F-CE06-5557-B96D5E679C5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CC47B77E-836A-B271-5FEE-2820F311FF77}"/>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43502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41" name="Title 40"/>
          <p:cNvSpPr>
            <a:spLocks noGrp="1"/>
          </p:cNvSpPr>
          <p:nvPr>
            <p:ph type="title"/>
          </p:nvPr>
        </p:nvSpPr>
        <p:spPr>
          <a:xfrm>
            <a:off x="711200" y="533026"/>
            <a:ext cx="11074400" cy="1791541"/>
          </a:xfrm>
        </p:spPr>
        <p:txBody>
          <a:bodyPr>
            <a:noAutofit/>
          </a:bodyPr>
          <a:lstStyle/>
          <a:p>
            <a:pPr algn="l" rtl="0"/>
            <a:r>
              <a:rPr lang="es" sz="4000" b="1" i="0" u="none" strike="noStrike">
                <a:latin typeface="Futura LT Pro Book"/>
                <a:ea typeface="Helvetica Neue" charset="0"/>
                <a:cs typeface="Helvetica Neue" charset="0"/>
              </a:rPr>
              <a:t>Equipo de consultores GSAT 3.0</a:t>
            </a:r>
          </a:p>
        </p:txBody>
      </p:sp>
      <p:sp>
        <p:nvSpPr>
          <p:cNvPr id="5" name="Slide Number Placeholder 4"/>
          <p:cNvSpPr>
            <a:spLocks noGrp="1"/>
          </p:cNvSpPr>
          <p:nvPr>
            <p:ph type="sldNum" sz="quarter" idx="4294967295"/>
          </p:nvPr>
        </p:nvSpPr>
        <p:spPr>
          <a:xfrm>
            <a:off x="9347200" y="6438900"/>
            <a:ext cx="2844800" cy="277813"/>
          </a:xfrm>
        </p:spPr>
        <p:txBody>
          <a:bodyPr>
            <a:noAutofit/>
          </a:bodyPr>
          <a:lstStyle/>
          <a:p>
            <a:pPr marL="0" marR="0" lvl="0" indent="0" algn="r" defTabSz="1219170" rtl="0" eaLnBrk="1" fontAlgn="auto" latinLnBrk="0" hangingPunct="1">
              <a:lnSpc>
                <a:spcPct val="100000"/>
              </a:lnSpc>
              <a:spcBef>
                <a:spcPct val="0"/>
              </a:spcBef>
              <a:spcAft>
                <a:spcPct val="0"/>
              </a:spcAft>
              <a:buClrTx/>
              <a:buSzTx/>
              <a:buFontTx/>
              <a:buNone/>
              <a:defRPr/>
            </a:pPr>
            <a:r>
              <a:rPr kumimoji="0" lang="es" sz="900" b="0" i="0" u="none" strike="noStrike" kern="1200" cap="none" spc="0" normalizeH="0" baseline="0" noProof="0">
                <a:solidFill>
                  <a:srgbClr val="FFFFFF"/>
                </a:solidFill>
                <a:uLnTx/>
                <a:uFillTx/>
                <a:latin typeface="Verdana"/>
                <a:ea typeface="+mn-ea"/>
                <a:cs typeface="+mn-cs"/>
              </a:rPr>
              <a:t>34</a:t>
            </a:r>
            <a:endParaRPr kumimoji="0" lang="en-US" sz="933" b="0" i="0" u="none" strike="noStrike" kern="1200" cap="none" spc="0" normalizeH="0" baseline="0" noProof="0">
              <a:ln>
                <a:noFill/>
              </a:ln>
              <a:solidFill>
                <a:prstClr val="white"/>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9EBBFA26-BE80-A04E-B832-37A1FA46D4C6}"/>
              </a:ext>
            </a:extLst>
          </p:cNvPr>
          <p:cNvGraphicFramePr>
            <a:graphicFrameLocks noGrp="1"/>
          </p:cNvGraphicFramePr>
          <p:nvPr>
            <p:extLst>
              <p:ext uri="{D42A27DB-BD31-4B8C-83A1-F6EECF244321}">
                <p14:modId xmlns:p14="http://schemas.microsoft.com/office/powerpoint/2010/main" val="211959164"/>
              </p:ext>
            </p:extLst>
          </p:nvPr>
        </p:nvGraphicFramePr>
        <p:xfrm>
          <a:off x="1128111" y="2782080"/>
          <a:ext cx="8219089" cy="2189314"/>
        </p:xfrm>
        <a:graphic>
          <a:graphicData uri="http://schemas.openxmlformats.org/drawingml/2006/table">
            <a:tbl>
              <a:tblPr firstRow="1" bandRow="1">
                <a:tableStyleId>{0660B408-B3CF-4A94-85FC-2B1E0A45F4A2}</a:tableStyleId>
              </a:tblPr>
              <a:tblGrid>
                <a:gridCol w="3681761">
                  <a:extLst>
                    <a:ext uri="{9D8B030D-6E8A-4147-A177-3AD203B41FA5}">
                      <a16:colId xmlns:a16="http://schemas.microsoft.com/office/drawing/2014/main" val="1856379649"/>
                    </a:ext>
                  </a:extLst>
                </a:gridCol>
                <a:gridCol w="4537328">
                  <a:extLst>
                    <a:ext uri="{9D8B030D-6E8A-4147-A177-3AD203B41FA5}">
                      <a16:colId xmlns:a16="http://schemas.microsoft.com/office/drawing/2014/main" val="2633908761"/>
                    </a:ext>
                  </a:extLst>
                </a:gridCol>
              </a:tblGrid>
              <a:tr h="1016084">
                <a:tc>
                  <a:txBody>
                    <a:bodyPr/>
                    <a:lstStyle/>
                    <a:p>
                      <a:pPr rtl="0"/>
                      <a:r>
                        <a:rPr lang="es" sz="2000" b="1" i="0" u="none" strike="noStrike">
                          <a:latin typeface="Verdana"/>
                        </a:rPr>
                        <a:t>Consultor</a:t>
                      </a:r>
                    </a:p>
                  </a:txBody>
                  <a:tcPr marL="121920" marR="121920" marT="60960" marB="60960">
                    <a:solidFill>
                      <a:schemeClr val="tx2">
                        <a:lumMod val="75000"/>
                      </a:schemeClr>
                    </a:solidFill>
                  </a:tcPr>
                </a:tc>
                <a:tc>
                  <a:txBody>
                    <a:bodyPr/>
                    <a:lstStyle/>
                    <a:p>
                      <a:pPr rtl="0"/>
                      <a:r>
                        <a:rPr lang="es" sz="2000" b="1" i="0" u="none" strike="noStrike">
                          <a:latin typeface="Verdana"/>
                        </a:rPr>
                        <a:t>Número de consultores disponibles</a:t>
                      </a:r>
                    </a:p>
                  </a:txBody>
                  <a:tcPr marL="121920" marR="121920" marT="60960" marB="60960">
                    <a:solidFill>
                      <a:schemeClr val="tx2">
                        <a:lumMod val="75000"/>
                      </a:schemeClr>
                    </a:solidFill>
                  </a:tcPr>
                </a:tc>
                <a:extLst>
                  <a:ext uri="{0D108BD9-81ED-4DB2-BD59-A6C34878D82A}">
                    <a16:rowId xmlns:a16="http://schemas.microsoft.com/office/drawing/2014/main" val="1813824843"/>
                  </a:ext>
                </a:extLst>
              </a:tr>
              <a:tr h="586615">
                <a:tc>
                  <a:txBody>
                    <a:bodyPr/>
                    <a:lstStyle/>
                    <a:p>
                      <a:pPr rtl="0"/>
                      <a:r>
                        <a:rPr lang="es" sz="2000" b="0" i="0" u="none" strike="noStrike">
                          <a:latin typeface="Verdana"/>
                        </a:rPr>
                        <a:t>Facilitadores GSAT</a:t>
                      </a:r>
                    </a:p>
                  </a:txBody>
                  <a:tcPr marL="121920" marR="121920" marT="60960" marB="60960">
                    <a:solidFill>
                      <a:schemeClr val="tx2">
                        <a:lumMod val="40000"/>
                        <a:lumOff val="60000"/>
                      </a:schemeClr>
                    </a:solidFill>
                  </a:tcPr>
                </a:tc>
                <a:tc>
                  <a:txBody>
                    <a:bodyPr/>
                    <a:lstStyle/>
                    <a:p>
                      <a:pPr rtl="0"/>
                      <a:r>
                        <a:rPr lang="es" sz="2000" b="0" i="0" u="none" strike="noStrike">
                          <a:latin typeface="Verdana"/>
                        </a:rPr>
                        <a:t>40</a:t>
                      </a:r>
                    </a:p>
                  </a:txBody>
                  <a:tcPr marL="121920" marR="121920" marT="60960" marB="60960">
                    <a:solidFill>
                      <a:schemeClr val="tx2">
                        <a:lumMod val="40000"/>
                        <a:lumOff val="60000"/>
                      </a:schemeClr>
                    </a:solidFill>
                  </a:tcPr>
                </a:tc>
                <a:extLst>
                  <a:ext uri="{0D108BD9-81ED-4DB2-BD59-A6C34878D82A}">
                    <a16:rowId xmlns:a16="http://schemas.microsoft.com/office/drawing/2014/main" val="3869856112"/>
                  </a:ext>
                </a:extLst>
              </a:tr>
              <a:tr h="586615">
                <a:tc>
                  <a:txBody>
                    <a:bodyPr/>
                    <a:lstStyle/>
                    <a:p>
                      <a:pPr rtl="0"/>
                      <a:r>
                        <a:rPr lang="es" sz="2000" b="0" i="0" u="none" strike="noStrike">
                          <a:latin typeface="Verdana"/>
                        </a:rPr>
                        <a:t>Evaluadores GSAT</a:t>
                      </a:r>
                    </a:p>
                  </a:txBody>
                  <a:tcPr marL="121920" marR="121920" marT="60960" marB="60960">
                    <a:solidFill>
                      <a:schemeClr val="tx2">
                        <a:lumMod val="20000"/>
                        <a:lumOff val="80000"/>
                      </a:schemeClr>
                    </a:solidFill>
                  </a:tcPr>
                </a:tc>
                <a:tc>
                  <a:txBody>
                    <a:bodyPr/>
                    <a:lstStyle/>
                    <a:p>
                      <a:pPr rtl="0"/>
                      <a:r>
                        <a:rPr lang="es" sz="2000" b="0" i="0" u="none" strike="noStrike">
                          <a:latin typeface="Verdana"/>
                        </a:rPr>
                        <a:t>27</a:t>
                      </a:r>
                    </a:p>
                  </a:txBody>
                  <a:tcPr marL="121920" marR="121920" marT="60960" marB="60960">
                    <a:solidFill>
                      <a:schemeClr val="tx2">
                        <a:lumMod val="20000"/>
                        <a:lumOff val="80000"/>
                      </a:schemeClr>
                    </a:solidFill>
                  </a:tcPr>
                </a:tc>
                <a:extLst>
                  <a:ext uri="{0D108BD9-81ED-4DB2-BD59-A6C34878D82A}">
                    <a16:rowId xmlns:a16="http://schemas.microsoft.com/office/drawing/2014/main" val="2036729801"/>
                  </a:ext>
                </a:extLst>
              </a:tr>
            </a:tbl>
          </a:graphicData>
        </a:graphic>
      </p:graphicFrame>
      <p:grpSp>
        <p:nvGrpSpPr>
          <p:cNvPr id="4" name="Group 3">
            <a:extLst>
              <a:ext uri="{FF2B5EF4-FFF2-40B4-BE49-F238E27FC236}">
                <a16:creationId xmlns:a16="http://schemas.microsoft.com/office/drawing/2014/main" id="{921D0CAF-2E6C-DA33-5889-55819D49BF93}"/>
              </a:ext>
            </a:extLst>
          </p:cNvPr>
          <p:cNvGrpSpPr/>
          <p:nvPr/>
        </p:nvGrpSpPr>
        <p:grpSpPr>
          <a:xfrm rot="10800000">
            <a:off x="-10886" y="-21670"/>
            <a:ext cx="12213772" cy="554696"/>
            <a:chOff x="0" y="6303305"/>
            <a:chExt cx="12213772" cy="554696"/>
          </a:xfrm>
        </p:grpSpPr>
        <p:sp>
          <p:nvSpPr>
            <p:cNvPr id="6" name="Rectangle 5">
              <a:extLst>
                <a:ext uri="{FF2B5EF4-FFF2-40B4-BE49-F238E27FC236}">
                  <a16:creationId xmlns:a16="http://schemas.microsoft.com/office/drawing/2014/main" id="{288D7E27-464A-1CEB-B98D-271EE2D980EC}"/>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7" name="Rectangle 12">
              <a:extLst>
                <a:ext uri="{FF2B5EF4-FFF2-40B4-BE49-F238E27FC236}">
                  <a16:creationId xmlns:a16="http://schemas.microsoft.com/office/drawing/2014/main" id="{B8276024-17B2-627C-4210-1014DA3E545F}"/>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8" name="Rectangle 7">
              <a:extLst>
                <a:ext uri="{FF2B5EF4-FFF2-40B4-BE49-F238E27FC236}">
                  <a16:creationId xmlns:a16="http://schemas.microsoft.com/office/drawing/2014/main" id="{348BDC95-3F41-3190-0C37-5D46BF6C6F68}"/>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Tree>
    <p:extLst>
      <p:ext uri="{BB962C8B-B14F-4D97-AF65-F5344CB8AC3E}">
        <p14:creationId xmlns:p14="http://schemas.microsoft.com/office/powerpoint/2010/main" val="315758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60000">
              <a:schemeClr val="bg2">
                <a:tint val="10000"/>
                <a:alpha val="80000"/>
                <a:satMod val="300000"/>
              </a:schemeClr>
            </a:gs>
            <a:gs pos="100000">
              <a:schemeClr val="bg1">
                <a:lumMod val="75000"/>
              </a:schemeClr>
            </a:gs>
          </a:gsLst>
          <a:lin ang="5400000" scaled="1"/>
        </a:gra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445519" y="1797152"/>
            <a:ext cx="4439261" cy="1791541"/>
          </a:xfrm>
        </p:spPr>
        <p:txBody>
          <a:bodyPr>
            <a:noAutofit/>
          </a:bodyPr>
          <a:lstStyle/>
          <a:p>
            <a:pPr algn="l" rtl="0"/>
            <a:r>
              <a:rPr lang="es" sz="4000" b="1" i="0" u="none" strike="noStrike" dirty="0">
                <a:latin typeface="Futura LT Pro Book"/>
                <a:ea typeface="Helvetica Neue Medium"/>
                <a:cs typeface="Futura Medium"/>
              </a:rPr>
              <a:t>Servicio GSAT</a:t>
            </a:r>
          </a:p>
        </p:txBody>
      </p:sp>
      <p:sp>
        <p:nvSpPr>
          <p:cNvPr id="9" name="Text Placeholder 8"/>
          <p:cNvSpPr>
            <a:spLocks noGrp="1"/>
          </p:cNvSpPr>
          <p:nvPr>
            <p:ph type="body" idx="1"/>
          </p:nvPr>
        </p:nvSpPr>
        <p:spPr>
          <a:xfrm>
            <a:off x="5519203" y="3125408"/>
            <a:ext cx="4111756" cy="1121320"/>
          </a:xfrm>
        </p:spPr>
        <p:txBody>
          <a:bodyPr>
            <a:noAutofit/>
          </a:bodyPr>
          <a:lstStyle/>
          <a:p>
            <a:pPr algn="l" rtl="0"/>
            <a:r>
              <a:rPr lang="es" sz="1500" b="1" i="0" u="none" strike="noStrike" spc="400">
                <a:solidFill>
                  <a:srgbClr val="622599"/>
                </a:solidFill>
                <a:latin typeface="Verdana"/>
                <a:ea typeface="Helvetica Neue Medium"/>
                <a:cs typeface="Helvetica Neue Medium"/>
              </a:rPr>
              <a:t>https://treehouse.scout.org/services/global-support-assessment-tool-gsat</a:t>
            </a:r>
            <a:endParaRPr lang="en-US" sz="1500" spc="400">
              <a:solidFill>
                <a:schemeClr val="tx2"/>
              </a:solidFill>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632290AA-D833-5146-98A1-D7205FCA78E5}"/>
              </a:ext>
            </a:extLst>
          </p:cNvPr>
          <p:cNvPicPr>
            <a:picLocks noChangeAspect="1"/>
          </p:cNvPicPr>
          <p:nvPr/>
        </p:nvPicPr>
        <p:blipFill>
          <a:blip r:embed="rId3"/>
          <a:stretch>
            <a:fillRect/>
          </a:stretch>
        </p:blipFill>
        <p:spPr>
          <a:xfrm>
            <a:off x="1302759" y="1484109"/>
            <a:ext cx="3662078" cy="3662078"/>
          </a:xfrm>
          <a:prstGeom prst="rect">
            <a:avLst/>
          </a:prstGeom>
        </p:spPr>
      </p:pic>
      <p:grpSp>
        <p:nvGrpSpPr>
          <p:cNvPr id="2" name="Group 1">
            <a:extLst>
              <a:ext uri="{FF2B5EF4-FFF2-40B4-BE49-F238E27FC236}">
                <a16:creationId xmlns:a16="http://schemas.microsoft.com/office/drawing/2014/main" id="{5A6A8D9A-E27D-B713-856B-387DE27B11C8}"/>
              </a:ext>
            </a:extLst>
          </p:cNvPr>
          <p:cNvGrpSpPr/>
          <p:nvPr/>
        </p:nvGrpSpPr>
        <p:grpSpPr>
          <a:xfrm rot="10800000">
            <a:off x="-10886" y="-32180"/>
            <a:ext cx="12213772" cy="554696"/>
            <a:chOff x="0" y="6303305"/>
            <a:chExt cx="12213772" cy="554696"/>
          </a:xfrm>
        </p:grpSpPr>
        <p:sp>
          <p:nvSpPr>
            <p:cNvPr id="3" name="Rectangle 2">
              <a:extLst>
                <a:ext uri="{FF2B5EF4-FFF2-40B4-BE49-F238E27FC236}">
                  <a16:creationId xmlns:a16="http://schemas.microsoft.com/office/drawing/2014/main" id="{8A3A74EC-1620-E50C-A232-7A601F324B3C}"/>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4" name="Rectangle 12">
              <a:extLst>
                <a:ext uri="{FF2B5EF4-FFF2-40B4-BE49-F238E27FC236}">
                  <a16:creationId xmlns:a16="http://schemas.microsoft.com/office/drawing/2014/main" id="{FF7AF117-DB6F-2F72-39BA-AD043543DD07}"/>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5" name="Rectangle 4">
              <a:extLst>
                <a:ext uri="{FF2B5EF4-FFF2-40B4-BE49-F238E27FC236}">
                  <a16:creationId xmlns:a16="http://schemas.microsoft.com/office/drawing/2014/main" id="{B05210C9-CD30-C0C6-127F-B0CCBAAF702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25448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C139FE-655B-318D-C9F7-94FF970D2929}"/>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9BB086E1-55D6-5B84-ACC5-F745734BDD17}"/>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B3BA8783-BA51-CAC9-DF68-D2ACEB3FCE7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31676682-FF7E-3B08-509B-A35AB414B87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pic>
        <p:nvPicPr>
          <p:cNvPr id="3" name="Picture 2">
            <a:extLst>
              <a:ext uri="{FF2B5EF4-FFF2-40B4-BE49-F238E27FC236}">
                <a16:creationId xmlns:a16="http://schemas.microsoft.com/office/drawing/2014/main" id="{A48C0FDF-ED73-3722-93F1-AA5347871D1E}"/>
              </a:ext>
            </a:extLst>
          </p:cNvPr>
          <p:cNvPicPr>
            <a:picLocks noChangeAspect="1"/>
          </p:cNvPicPr>
          <p:nvPr/>
        </p:nvPicPr>
        <p:blipFill>
          <a:blip r:embed="rId2"/>
          <a:stretch>
            <a:fillRect/>
          </a:stretch>
        </p:blipFill>
        <p:spPr>
          <a:xfrm>
            <a:off x="773659" y="817541"/>
            <a:ext cx="10388514" cy="5292670"/>
          </a:xfrm>
          <a:prstGeom prst="rect">
            <a:avLst/>
          </a:prstGeom>
        </p:spPr>
      </p:pic>
    </p:spTree>
    <p:extLst>
      <p:ext uri="{BB962C8B-B14F-4D97-AF65-F5344CB8AC3E}">
        <p14:creationId xmlns:p14="http://schemas.microsoft.com/office/powerpoint/2010/main" val="280100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C139FE-655B-318D-C9F7-94FF970D2929}"/>
              </a:ext>
            </a:extLst>
          </p:cNvPr>
          <p:cNvGrpSpPr/>
          <p:nvPr/>
        </p:nvGrpSpPr>
        <p:grpSpPr>
          <a:xfrm rot="10800000">
            <a:off x="-10886" y="-32180"/>
            <a:ext cx="12213772" cy="554696"/>
            <a:chOff x="0" y="6303305"/>
            <a:chExt cx="12213772" cy="554696"/>
          </a:xfrm>
        </p:grpSpPr>
        <p:sp>
          <p:nvSpPr>
            <p:cNvPr id="12" name="Rectangle 11">
              <a:extLst>
                <a:ext uri="{FF2B5EF4-FFF2-40B4-BE49-F238E27FC236}">
                  <a16:creationId xmlns:a16="http://schemas.microsoft.com/office/drawing/2014/main" id="{9BB086E1-55D6-5B84-ACC5-F745734BDD17}"/>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B3BA8783-BA51-CAC9-DF68-D2ACEB3FCE7D}"/>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31676682-FF7E-3B08-509B-A35AB414B87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pic>
        <p:nvPicPr>
          <p:cNvPr id="3" name="Picture 2">
            <a:extLst>
              <a:ext uri="{FF2B5EF4-FFF2-40B4-BE49-F238E27FC236}">
                <a16:creationId xmlns:a16="http://schemas.microsoft.com/office/drawing/2014/main" id="{0819F60C-AD0C-478D-E88B-F77349513AE9}"/>
              </a:ext>
            </a:extLst>
          </p:cNvPr>
          <p:cNvPicPr>
            <a:picLocks noChangeAspect="1"/>
          </p:cNvPicPr>
          <p:nvPr/>
        </p:nvPicPr>
        <p:blipFill>
          <a:blip r:embed="rId2"/>
          <a:stretch>
            <a:fillRect/>
          </a:stretch>
        </p:blipFill>
        <p:spPr>
          <a:xfrm>
            <a:off x="264288" y="688435"/>
            <a:ext cx="11368268" cy="5481129"/>
          </a:xfrm>
          <a:prstGeom prst="rect">
            <a:avLst/>
          </a:prstGeom>
        </p:spPr>
      </p:pic>
      <p:cxnSp>
        <p:nvCxnSpPr>
          <p:cNvPr id="8" name="Straight Arrow Connector 7">
            <a:extLst>
              <a:ext uri="{FF2B5EF4-FFF2-40B4-BE49-F238E27FC236}">
                <a16:creationId xmlns:a16="http://schemas.microsoft.com/office/drawing/2014/main" id="{87E0C7BA-0F0E-158C-548E-E690945D6B46}"/>
              </a:ext>
            </a:extLst>
          </p:cNvPr>
          <p:cNvCxnSpPr/>
          <p:nvPr/>
        </p:nvCxnSpPr>
        <p:spPr>
          <a:xfrm flipH="1">
            <a:off x="6813664" y="4074775"/>
            <a:ext cx="652988" cy="601756"/>
          </a:xfrm>
          <a:prstGeom prst="straightConnector1">
            <a:avLst/>
          </a:prstGeom>
          <a:ln>
            <a:headEnd type="none" w="med" len="med"/>
            <a:tailEnd type="arrow" w="med" len="med"/>
          </a:ln>
        </p:spPr>
        <p:style>
          <a:lnRef idx="2">
            <a:schemeClr val="accent6"/>
          </a:lnRef>
          <a:fillRef idx="0">
            <a:schemeClr val="accent6"/>
          </a:fillRef>
          <a:effectRef idx="1">
            <a:schemeClr val="accent6"/>
          </a:effectRef>
          <a:fontRef idx="minor">
            <a:schemeClr val="tx1"/>
          </a:fontRef>
        </p:style>
      </p:cxnSp>
      <p:sp>
        <p:nvSpPr>
          <p:cNvPr id="16" name="Left Bracket 15">
            <a:extLst>
              <a:ext uri="{FF2B5EF4-FFF2-40B4-BE49-F238E27FC236}">
                <a16:creationId xmlns:a16="http://schemas.microsoft.com/office/drawing/2014/main" id="{8F0FEF67-11BC-3480-C894-E7065F42541C}"/>
              </a:ext>
            </a:extLst>
          </p:cNvPr>
          <p:cNvSpPr/>
          <p:nvPr/>
        </p:nvSpPr>
        <p:spPr>
          <a:xfrm>
            <a:off x="4467828" y="4450465"/>
            <a:ext cx="335666" cy="665545"/>
          </a:xfrm>
          <a:prstGeom prst="leftBracket">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noAutofit/>
          </a:bodyPr>
          <a:lstStyle/>
          <a:p>
            <a:pPr algn="ctr"/>
            <a:endParaRPr lang="en-US"/>
          </a:p>
        </p:txBody>
      </p:sp>
      <p:sp>
        <p:nvSpPr>
          <p:cNvPr id="17" name="Right Bracket 16">
            <a:extLst>
              <a:ext uri="{FF2B5EF4-FFF2-40B4-BE49-F238E27FC236}">
                <a16:creationId xmlns:a16="http://schemas.microsoft.com/office/drawing/2014/main" id="{F514EFDE-E857-6A5D-4B68-E0362BAE6A92}"/>
              </a:ext>
            </a:extLst>
          </p:cNvPr>
          <p:cNvSpPr/>
          <p:nvPr/>
        </p:nvSpPr>
        <p:spPr>
          <a:xfrm>
            <a:off x="7320987" y="4450465"/>
            <a:ext cx="291330" cy="775504"/>
          </a:xfrm>
          <a:prstGeom prst="rightBracket">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noAutofit/>
          </a:bodyPr>
          <a:lstStyle/>
          <a:p>
            <a:pPr algn="ctr"/>
            <a:endParaRPr lang="en-US"/>
          </a:p>
        </p:txBody>
      </p:sp>
    </p:spTree>
    <p:extLst>
      <p:ext uri="{BB962C8B-B14F-4D97-AF65-F5344CB8AC3E}">
        <p14:creationId xmlns:p14="http://schemas.microsoft.com/office/powerpoint/2010/main" val="107884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itle 40">
            <a:extLst>
              <a:ext uri="{FF2B5EF4-FFF2-40B4-BE49-F238E27FC236}">
                <a16:creationId xmlns:a16="http://schemas.microsoft.com/office/drawing/2014/main" id="{1A44AABA-305A-1B42-9B30-CEB8ACB8D5EA}"/>
              </a:ext>
            </a:extLst>
          </p:cNvPr>
          <p:cNvSpPr>
            <a:spLocks noGrp="1"/>
          </p:cNvSpPr>
          <p:nvPr>
            <p:ph type="title"/>
          </p:nvPr>
        </p:nvSpPr>
        <p:spPr>
          <a:xfrm>
            <a:off x="855030" y="1263140"/>
            <a:ext cx="2844458" cy="3471375"/>
          </a:xfrm>
        </p:spPr>
        <p:txBody>
          <a:bodyPr>
            <a:noAutofit/>
          </a:bodyPr>
          <a:lstStyle/>
          <a:p>
            <a:pPr algn="l" rtl="0"/>
            <a:r>
              <a:rPr lang="es" sz="4000" b="1" i="0" u="none" strike="noStrike">
                <a:solidFill>
                  <a:srgbClr val="FFFFFF"/>
                </a:solidFill>
                <a:latin typeface="Futura Medium"/>
                <a:ea typeface="Verdana"/>
                <a:cs typeface="Futura Medium"/>
              </a:rPr>
              <a:t>Más información sobre GSAT 3.0 </a:t>
            </a:r>
          </a:p>
        </p:txBody>
      </p:sp>
      <p:sp>
        <p:nvSpPr>
          <p:cNvPr id="3" name="TextBox 2">
            <a:extLst>
              <a:ext uri="{FF2B5EF4-FFF2-40B4-BE49-F238E27FC236}">
                <a16:creationId xmlns:a16="http://schemas.microsoft.com/office/drawing/2014/main" id="{B0AA50E9-A150-3044-8A6B-FF4B071297CE}"/>
              </a:ext>
            </a:extLst>
          </p:cNvPr>
          <p:cNvSpPr txBox="1"/>
          <p:nvPr/>
        </p:nvSpPr>
        <p:spPr>
          <a:xfrm>
            <a:off x="4498804" y="5312405"/>
            <a:ext cx="2367956" cy="379656"/>
          </a:xfrm>
          <a:prstGeom prst="rect">
            <a:avLst/>
          </a:prstGeom>
          <a:noFill/>
        </p:spPr>
        <p:txBody>
          <a:bodyPr wrap="none" rtlCol="0">
            <a:noAutofit/>
          </a:bodyPr>
          <a:lstStyle/>
          <a:p>
            <a:pPr defTabSz="609585" rtl="0">
              <a:defRPr/>
            </a:pPr>
            <a:r>
              <a:rPr lang="es" sz="1800" b="0" i="0" u="none" strike="noStrike">
                <a:solidFill>
                  <a:srgbClr val="000000"/>
                </a:solidFill>
                <a:latin typeface="Verdana"/>
              </a:rPr>
              <a:t>services.scout.org</a:t>
            </a:r>
            <a:endParaRPr lang="en-US" sz="1867">
              <a:solidFill>
                <a:prstClr val="black"/>
              </a:solidFill>
              <a:latin typeface="Verdana"/>
            </a:endParaRPr>
          </a:p>
        </p:txBody>
      </p:sp>
      <p:pic>
        <p:nvPicPr>
          <p:cNvPr id="4" name="Picture 3" descr="A screenshot of a website&#10;&#10;Description automatically generated">
            <a:extLst>
              <a:ext uri="{FF2B5EF4-FFF2-40B4-BE49-F238E27FC236}">
                <a16:creationId xmlns:a16="http://schemas.microsoft.com/office/drawing/2014/main" id="{60AA3AB4-D189-762C-C693-509B0518A8A9}"/>
              </a:ext>
            </a:extLst>
          </p:cNvPr>
          <p:cNvPicPr>
            <a:picLocks noChangeAspect="1"/>
          </p:cNvPicPr>
          <p:nvPr/>
        </p:nvPicPr>
        <p:blipFill>
          <a:blip r:embed="rId5"/>
          <a:stretch>
            <a:fillRect/>
          </a:stretch>
        </p:blipFill>
        <p:spPr>
          <a:xfrm>
            <a:off x="4102462" y="805213"/>
            <a:ext cx="5528595" cy="5247573"/>
          </a:xfrm>
          <a:prstGeom prst="rect">
            <a:avLst/>
          </a:prstGeom>
        </p:spPr>
      </p:pic>
      <p:pic>
        <p:nvPicPr>
          <p:cNvPr id="12" name="Picture 11">
            <a:extLst>
              <a:ext uri="{FF2B5EF4-FFF2-40B4-BE49-F238E27FC236}">
                <a16:creationId xmlns:a16="http://schemas.microsoft.com/office/drawing/2014/main" id="{59BAAC22-14F7-A403-270F-4716ADACF456}"/>
              </a:ext>
            </a:extLst>
          </p:cNvPr>
          <p:cNvPicPr>
            <a:picLocks noChangeAspect="1"/>
          </p:cNvPicPr>
          <p:nvPr/>
        </p:nvPicPr>
        <p:blipFill>
          <a:blip r:embed="rId6"/>
          <a:stretch>
            <a:fillRect/>
          </a:stretch>
        </p:blipFill>
        <p:spPr>
          <a:xfrm>
            <a:off x="4102462" y="407292"/>
            <a:ext cx="5528595" cy="373496"/>
          </a:xfrm>
          <a:prstGeom prst="rect">
            <a:avLst/>
          </a:prstGeom>
        </p:spPr>
      </p:pic>
      <p:pic>
        <p:nvPicPr>
          <p:cNvPr id="2" name="Picture 1">
            <a:extLst>
              <a:ext uri="{FF2B5EF4-FFF2-40B4-BE49-F238E27FC236}">
                <a16:creationId xmlns:a16="http://schemas.microsoft.com/office/drawing/2014/main" id="{8DC5C279-11C0-D8BA-4952-0F08125476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98994" y="1725191"/>
            <a:ext cx="1438847" cy="5111789"/>
          </a:xfrm>
          <a:prstGeom prst="rect">
            <a:avLst/>
          </a:prstGeom>
        </p:spPr>
      </p:pic>
      <p:grpSp>
        <p:nvGrpSpPr>
          <p:cNvPr id="6" name="Group 5">
            <a:extLst>
              <a:ext uri="{FF2B5EF4-FFF2-40B4-BE49-F238E27FC236}">
                <a16:creationId xmlns:a16="http://schemas.microsoft.com/office/drawing/2014/main" id="{7E49D4D9-502B-67F2-7312-DEDAB583EBE0}"/>
              </a:ext>
            </a:extLst>
          </p:cNvPr>
          <p:cNvGrpSpPr/>
          <p:nvPr/>
        </p:nvGrpSpPr>
        <p:grpSpPr>
          <a:xfrm rot="10800000">
            <a:off x="-10886" y="-32180"/>
            <a:ext cx="12213772" cy="554696"/>
            <a:chOff x="0" y="6303305"/>
            <a:chExt cx="12213772" cy="554696"/>
          </a:xfrm>
        </p:grpSpPr>
        <p:sp>
          <p:nvSpPr>
            <p:cNvPr id="7" name="Rectangle 6">
              <a:extLst>
                <a:ext uri="{FF2B5EF4-FFF2-40B4-BE49-F238E27FC236}">
                  <a16:creationId xmlns:a16="http://schemas.microsoft.com/office/drawing/2014/main" id="{C4D1FEF2-3C13-3DDA-9988-A47645F5490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9" name="Rectangle 12">
              <a:extLst>
                <a:ext uri="{FF2B5EF4-FFF2-40B4-BE49-F238E27FC236}">
                  <a16:creationId xmlns:a16="http://schemas.microsoft.com/office/drawing/2014/main" id="{F399C53B-882F-8533-6E8A-0B33D4528EF1}"/>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0108C032-BC54-285C-2718-0C1021E6DC25}"/>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270987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itle 21"/>
          <p:cNvSpPr txBox="1"/>
          <p:nvPr/>
        </p:nvSpPr>
        <p:spPr bwMode="auto">
          <a:xfrm>
            <a:off x="923817" y="647847"/>
            <a:ext cx="6290733" cy="1439333"/>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txBody>
          <a:bodyPr>
            <a:noAutofit/>
          </a:bodyPr>
          <a:lstStyle>
            <a:lvl1pPr eaLnBrk="0" hangingPunct="0">
              <a:defRPr sz="2400">
                <a:solidFill>
                  <a:schemeClr val="tx1"/>
                </a:solidFill>
                <a:latin typeface="Calibri"/>
                <a:ea typeface="ＭＳ Ｐゴシック" charset="0"/>
                <a:cs typeface="ＭＳ Ｐゴシック" charset="0"/>
              </a:defRPr>
            </a:lvl1pPr>
            <a:lvl2pPr marL="742950" indent="-285750" eaLnBrk="0" hangingPunct="0">
              <a:defRPr sz="2400">
                <a:solidFill>
                  <a:schemeClr val="tx1"/>
                </a:solidFill>
                <a:latin typeface="Calibri"/>
                <a:ea typeface="ＭＳ Ｐゴシック" charset="0"/>
              </a:defRPr>
            </a:lvl2pPr>
            <a:lvl3pPr marL="1143000" indent="-228600" eaLnBrk="0" hangingPunct="0">
              <a:defRPr sz="2400">
                <a:solidFill>
                  <a:schemeClr val="tx1"/>
                </a:solidFill>
                <a:latin typeface="Calibri"/>
                <a:ea typeface="ＭＳ Ｐゴシック" charset="0"/>
              </a:defRPr>
            </a:lvl3pPr>
            <a:lvl4pPr marL="1600200" indent="-228600" eaLnBrk="0" hangingPunct="0">
              <a:defRPr sz="2400">
                <a:solidFill>
                  <a:schemeClr val="tx1"/>
                </a:solidFill>
                <a:latin typeface="Calibri"/>
                <a:ea typeface="ＭＳ Ｐゴシック" charset="0"/>
              </a:defRPr>
            </a:lvl4pPr>
            <a:lvl5pPr marL="2057400" indent="-228600" eaLnBrk="0" hangingPunct="0">
              <a:defRPr sz="2400">
                <a:solidFill>
                  <a:schemeClr val="tx1"/>
                </a:solidFill>
                <a:latin typeface="Calibri"/>
                <a:ea typeface="ＭＳ Ｐゴシック" charset="0"/>
              </a:defRPr>
            </a:lvl5pPr>
            <a:lvl6pPr marL="2514600" indent="-228600" eaLnBrk="0" fontAlgn="base" hangingPunct="0">
              <a:spcBef>
                <a:spcPct val="0"/>
              </a:spcBef>
              <a:spcAft>
                <a:spcPct val="0"/>
              </a:spcAft>
              <a:defRPr sz="2400">
                <a:solidFill>
                  <a:schemeClr val="tx1"/>
                </a:solidFill>
                <a:latin typeface="Calibri"/>
                <a:ea typeface="ＭＳ Ｐゴシック" charset="0"/>
              </a:defRPr>
            </a:lvl6pPr>
            <a:lvl7pPr marL="2971800" indent="-228600" eaLnBrk="0" fontAlgn="base" hangingPunct="0">
              <a:spcBef>
                <a:spcPct val="0"/>
              </a:spcBef>
              <a:spcAft>
                <a:spcPct val="0"/>
              </a:spcAft>
              <a:defRPr sz="2400">
                <a:solidFill>
                  <a:schemeClr val="tx1"/>
                </a:solidFill>
                <a:latin typeface="Calibri"/>
                <a:ea typeface="ＭＳ Ｐゴシック" charset="0"/>
              </a:defRPr>
            </a:lvl7pPr>
            <a:lvl8pPr marL="3429000" indent="-228600" eaLnBrk="0" fontAlgn="base" hangingPunct="0">
              <a:spcBef>
                <a:spcPct val="0"/>
              </a:spcBef>
              <a:spcAft>
                <a:spcPct val="0"/>
              </a:spcAft>
              <a:defRPr sz="2400">
                <a:solidFill>
                  <a:schemeClr val="tx1"/>
                </a:solidFill>
                <a:latin typeface="Calibri"/>
                <a:ea typeface="ＭＳ Ｐゴシック" charset="0"/>
              </a:defRPr>
            </a:lvl8pPr>
            <a:lvl9pPr marL="3886200" indent="-228600" eaLnBrk="0" fontAlgn="base" hangingPunct="0">
              <a:spcBef>
                <a:spcPct val="0"/>
              </a:spcBef>
              <a:spcAft>
                <a:spcPct val="0"/>
              </a:spcAft>
              <a:defRPr sz="2400">
                <a:solidFill>
                  <a:schemeClr val="tx1"/>
                </a:solidFill>
                <a:latin typeface="Calibri"/>
                <a:ea typeface="ＭＳ Ｐゴシック" charset="0"/>
              </a:defRPr>
            </a:lvl9pPr>
          </a:lstStyle>
          <a:p>
            <a:pPr defTabSz="609585" rtl="0" eaLnBrk="1" hangingPunct="1">
              <a:lnSpc>
                <a:spcPct val="90000"/>
              </a:lnSpc>
            </a:pPr>
            <a:r>
              <a:rPr lang="es" sz="8000" b="1" i="0" u="none" strike="noStrike">
                <a:solidFill>
                  <a:srgbClr val="622599"/>
                </a:solidFill>
                <a:latin typeface="FUTURA MEDIUM"/>
                <a:cs typeface="FUTURA MEDIUM"/>
              </a:rPr>
              <a:t>¿Preguntas?</a:t>
            </a:r>
          </a:p>
        </p:txBody>
      </p:sp>
      <p:grpSp>
        <p:nvGrpSpPr>
          <p:cNvPr id="2" name="Group 1">
            <a:extLst>
              <a:ext uri="{FF2B5EF4-FFF2-40B4-BE49-F238E27FC236}">
                <a16:creationId xmlns:a16="http://schemas.microsoft.com/office/drawing/2014/main" id="{E9F2EBD4-D8F3-E70C-E689-B0941F5488C9}"/>
              </a:ext>
            </a:extLst>
          </p:cNvPr>
          <p:cNvGrpSpPr/>
          <p:nvPr/>
        </p:nvGrpSpPr>
        <p:grpSpPr>
          <a:xfrm rot="10800000">
            <a:off x="-10886" y="-32180"/>
            <a:ext cx="12213772" cy="554696"/>
            <a:chOff x="0" y="6303305"/>
            <a:chExt cx="12213772" cy="554696"/>
          </a:xfrm>
        </p:grpSpPr>
        <p:sp>
          <p:nvSpPr>
            <p:cNvPr id="3" name="Rectangle 2">
              <a:extLst>
                <a:ext uri="{FF2B5EF4-FFF2-40B4-BE49-F238E27FC236}">
                  <a16:creationId xmlns:a16="http://schemas.microsoft.com/office/drawing/2014/main" id="{F3F76955-D19B-67CA-F604-EC080AC42C4C}"/>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4" name="Rectangle 12">
              <a:extLst>
                <a:ext uri="{FF2B5EF4-FFF2-40B4-BE49-F238E27FC236}">
                  <a16:creationId xmlns:a16="http://schemas.microsoft.com/office/drawing/2014/main" id="{1A25C8C6-6D07-9AE8-225C-1BF4A927E026}"/>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5" name="Rectangle 4">
              <a:extLst>
                <a:ext uri="{FF2B5EF4-FFF2-40B4-BE49-F238E27FC236}">
                  <a16:creationId xmlns:a16="http://schemas.microsoft.com/office/drawing/2014/main" id="{52B45F5F-50A3-D190-F713-1FBDB8D69983}"/>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94888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06806876-0603-1641-95FC-3BF4CAA68BC8}"/>
              </a:ext>
            </a:extLst>
          </p:cNvPr>
          <p:cNvGrpSpPr/>
          <p:nvPr/>
        </p:nvGrpSpPr>
        <p:grpSpPr>
          <a:xfrm>
            <a:off x="753344" y="2273941"/>
            <a:ext cx="5081399" cy="1385128"/>
            <a:chOff x="1392387" y="2416584"/>
            <a:chExt cx="8590794" cy="2770578"/>
          </a:xfrm>
        </p:grpSpPr>
        <p:sp>
          <p:nvSpPr>
            <p:cNvPr id="4" name="Text Box 4">
              <a:extLst>
                <a:ext uri="{FF2B5EF4-FFF2-40B4-BE49-F238E27FC236}">
                  <a16:creationId xmlns:a16="http://schemas.microsoft.com/office/drawing/2014/main" id="{A4005B63-708B-144B-93D2-73CBE3434A77}"/>
                </a:ext>
              </a:extLst>
            </p:cNvPr>
            <p:cNvSpPr txBox="1">
              <a:spLocks noChangeArrowheads="1"/>
            </p:cNvSpPr>
            <p:nvPr/>
          </p:nvSpPr>
          <p:spPr bwMode="auto">
            <a:xfrm>
              <a:off x="1392387" y="3824208"/>
              <a:ext cx="775087" cy="1025913"/>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es" sz="3300" b="1" i="0" u="none" strike="noStrike" kern="1200" cap="none" spc="0" normalizeH="0" baseline="0" noProof="0">
                  <a:solidFill>
                    <a:srgbClr val="622599"/>
                  </a:solidFill>
                  <a:uLnTx/>
                  <a:uFillTx/>
                  <a:latin typeface="Verdana"/>
                  <a:ea typeface="Verdana"/>
                  <a:cs typeface="Verdana"/>
                </a:rPr>
                <a:t>1.</a:t>
              </a:r>
            </a:p>
          </p:txBody>
        </p:sp>
        <p:sp>
          <p:nvSpPr>
            <p:cNvPr id="5" name="Text Box 5">
              <a:extLst>
                <a:ext uri="{FF2B5EF4-FFF2-40B4-BE49-F238E27FC236}">
                  <a16:creationId xmlns:a16="http://schemas.microsoft.com/office/drawing/2014/main" id="{250CD3BB-47A9-8D42-9334-E8581FD08472}"/>
                </a:ext>
              </a:extLst>
            </p:cNvPr>
            <p:cNvSpPr txBox="1">
              <a:spLocks noChangeArrowheads="1"/>
            </p:cNvSpPr>
            <p:nvPr/>
          </p:nvSpPr>
          <p:spPr bwMode="auto">
            <a:xfrm>
              <a:off x="2481023" y="2416584"/>
              <a:ext cx="7502158" cy="2462498"/>
            </a:xfrm>
            <a:prstGeom prst="rect">
              <a:avLst/>
            </a:prstGeom>
            <a:noFill/>
            <a:ln w="9525">
              <a:noFill/>
              <a:miter lim="800000"/>
            </a:ln>
            <a:effectLst/>
          </p:spPr>
          <p:txBody>
            <a:bodyPr wrap="square" lIns="0" tIns="0" rIns="0" bIns="0" anchor="b">
              <a:noAutofit/>
            </a:bodyPr>
            <a:lstStyle/>
            <a:p>
              <a:pPr marL="0" marR="0" lvl="0" indent="0" algn="l" defTabSz="609411" rtl="0" eaLnBrk="1" fontAlgn="auto" latinLnBrk="0" hangingPunct="1">
                <a:lnSpc>
                  <a:spcPct val="100000"/>
                </a:lnSpc>
                <a:spcBef>
                  <a:spcPct val="0"/>
                </a:spcBef>
                <a:spcAft>
                  <a:spcPts val="300"/>
                </a:spcAft>
                <a:buClrTx/>
                <a:buSzTx/>
                <a:buFontTx/>
                <a:buNone/>
                <a:defRPr/>
              </a:pPr>
              <a:r>
                <a:rPr kumimoji="0" lang="es" sz="1600" b="0" i="0" u="none" strike="noStrike" kern="1200" cap="none" spc="0" normalizeH="0" baseline="0" noProof="0">
                  <a:solidFill>
                    <a:srgbClr val="000000"/>
                  </a:solidFill>
                  <a:uLnTx/>
                  <a:uFillTx/>
                  <a:latin typeface="Verdana"/>
                  <a:ea typeface="Times New Roman"/>
                  <a:cs typeface="Times New Roman"/>
                </a:rPr>
                <a:t>Proporcionar una </a:t>
              </a:r>
              <a:r>
                <a:rPr kumimoji="0" lang="es" sz="1600" b="1" i="0" u="none" strike="noStrike" kern="1200" cap="none" spc="0" normalizeH="0" baseline="0" noProof="0">
                  <a:solidFill>
                    <a:srgbClr val="000000"/>
                  </a:solidFill>
                  <a:uLnTx/>
                  <a:uFillTx/>
                  <a:latin typeface="Verdana"/>
                  <a:ea typeface="Times New Roman"/>
                  <a:cs typeface="Times New Roman"/>
                </a:rPr>
                <a:t>evaluación común interregional</a:t>
              </a:r>
              <a:r>
                <a:rPr kumimoji="0" lang="es" sz="1600" b="0" i="0" u="none" strike="noStrike" kern="1200" cap="none" spc="0" normalizeH="0" baseline="0" noProof="0">
                  <a:solidFill>
                    <a:srgbClr val="000000"/>
                  </a:solidFill>
                  <a:uLnTx/>
                  <a:uFillTx/>
                  <a:latin typeface="Verdana"/>
                  <a:ea typeface="Times New Roman"/>
                  <a:cs typeface="Times New Roman"/>
                </a:rPr>
                <a:t> que mida el cumplimiento de los principios de Buena Gobernanza y Calidad del Escultismo en todo el mundo.</a:t>
              </a:r>
              <a:endParaRPr kumimoji="0" lang="en-MY" sz="1600" b="0" i="0" u="none" strike="noStrike" kern="1200" cap="none" spc="0" normalizeH="0" baseline="0" noProof="0">
                <a:ln>
                  <a:noFill/>
                </a:ln>
                <a:solidFill>
                  <a:prstClr val="black"/>
                </a:solidFill>
                <a:effectLst/>
                <a:uLnTx/>
                <a:uFillTx/>
                <a:latin typeface="Verdana" pitchFamily="34" charset="0"/>
                <a:ea typeface="Times New Roman" panose="02020603050405020304" pitchFamily="18" charset="0"/>
                <a:cs typeface="Times New Roman" panose="02020603050405020304" pitchFamily="18" charset="0"/>
              </a:endParaRPr>
            </a:p>
          </p:txBody>
        </p:sp>
        <p:sp>
          <p:nvSpPr>
            <p:cNvPr id="7" name="Line 6">
              <a:extLst>
                <a:ext uri="{FF2B5EF4-FFF2-40B4-BE49-F238E27FC236}">
                  <a16:creationId xmlns:a16="http://schemas.microsoft.com/office/drawing/2014/main" id="{881C1302-DCC5-0541-94EC-0E6CBAFC593F}"/>
                </a:ext>
              </a:extLst>
            </p:cNvPr>
            <p:cNvSpPr>
              <a:spLocks noChangeShapeType="1"/>
            </p:cNvSpPr>
            <p:nvPr/>
          </p:nvSpPr>
          <p:spPr bwMode="auto">
            <a:xfrm>
              <a:off x="2481023" y="5187162"/>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grpSp>
      <p:grpSp>
        <p:nvGrpSpPr>
          <p:cNvPr id="90" name="Группа 89">
            <a:extLst>
              <a:ext uri="{FF2B5EF4-FFF2-40B4-BE49-F238E27FC236}">
                <a16:creationId xmlns:a16="http://schemas.microsoft.com/office/drawing/2014/main" id="{1538502F-51D1-234F-8E73-54917D45BF79}"/>
              </a:ext>
            </a:extLst>
          </p:cNvPr>
          <p:cNvGrpSpPr/>
          <p:nvPr/>
        </p:nvGrpSpPr>
        <p:grpSpPr>
          <a:xfrm>
            <a:off x="753344" y="4068331"/>
            <a:ext cx="4831027" cy="768845"/>
            <a:chOff x="1392387" y="3312257"/>
            <a:chExt cx="8424935" cy="1537864"/>
          </a:xfrm>
        </p:grpSpPr>
        <p:sp>
          <p:nvSpPr>
            <p:cNvPr id="91" name="Text Box 4">
              <a:extLst>
                <a:ext uri="{FF2B5EF4-FFF2-40B4-BE49-F238E27FC236}">
                  <a16:creationId xmlns:a16="http://schemas.microsoft.com/office/drawing/2014/main" id="{185E507D-0F4A-FA4C-8F78-F51A18658BAA}"/>
                </a:ext>
              </a:extLst>
            </p:cNvPr>
            <p:cNvSpPr txBox="1">
              <a:spLocks noChangeArrowheads="1"/>
            </p:cNvSpPr>
            <p:nvPr/>
          </p:nvSpPr>
          <p:spPr bwMode="auto">
            <a:xfrm>
              <a:off x="1392387" y="3824211"/>
              <a:ext cx="799517" cy="1025910"/>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es" sz="3300" b="1" i="0" u="none" strike="noStrike" kern="1200" cap="none" spc="0" normalizeH="0" baseline="0" noProof="0">
                  <a:solidFill>
                    <a:srgbClr val="622599"/>
                  </a:solidFill>
                  <a:uLnTx/>
                  <a:uFillTx/>
                  <a:latin typeface="Verdana"/>
                  <a:ea typeface="Verdana"/>
                  <a:cs typeface="Verdana"/>
                </a:rPr>
                <a:t>2.</a:t>
              </a:r>
            </a:p>
          </p:txBody>
        </p:sp>
        <p:sp>
          <p:nvSpPr>
            <p:cNvPr id="92" name="Text Box 5">
              <a:extLst>
                <a:ext uri="{FF2B5EF4-FFF2-40B4-BE49-F238E27FC236}">
                  <a16:creationId xmlns:a16="http://schemas.microsoft.com/office/drawing/2014/main" id="{85A32E40-977E-1C4F-A82E-C75F11A409E4}"/>
                </a:ext>
              </a:extLst>
            </p:cNvPr>
            <p:cNvSpPr txBox="1">
              <a:spLocks noChangeArrowheads="1"/>
            </p:cNvSpPr>
            <p:nvPr/>
          </p:nvSpPr>
          <p:spPr bwMode="auto">
            <a:xfrm>
              <a:off x="2481023" y="3312257"/>
              <a:ext cx="7336299" cy="984997"/>
            </a:xfrm>
            <a:prstGeom prst="rect">
              <a:avLst/>
            </a:prstGeom>
            <a:noFill/>
            <a:ln w="9525">
              <a:noFill/>
              <a:miter lim="800000"/>
            </a:ln>
            <a:effectLst/>
          </p:spPr>
          <p:txBody>
            <a:bodyPr wrap="square" lIns="0" tIns="0" rIns="0" bIns="0" anchor="b">
              <a:noAutofit/>
            </a:bodyPr>
            <a:lstStyle/>
            <a:p>
              <a:pPr marL="0" marR="0" lvl="0" indent="0" algn="l" defTabSz="609411" rtl="0" eaLnBrk="1" fontAlgn="auto" latinLnBrk="0" hangingPunct="1">
                <a:lnSpc>
                  <a:spcPct val="100000"/>
                </a:lnSpc>
                <a:spcBef>
                  <a:spcPct val="0"/>
                </a:spcBef>
                <a:spcAft>
                  <a:spcPts val="300"/>
                </a:spcAft>
                <a:buClrTx/>
                <a:buSzTx/>
                <a:buFontTx/>
                <a:buNone/>
                <a:defRPr/>
              </a:pPr>
              <a:r>
                <a:rPr kumimoji="0" lang="es" sz="1600" b="0" i="0" u="none" strike="noStrike" kern="1200" cap="none" spc="0" normalizeH="0" baseline="0" noProof="0">
                  <a:solidFill>
                    <a:srgbClr val="000000"/>
                  </a:solidFill>
                  <a:uLnTx/>
                  <a:uFillTx/>
                  <a:latin typeface="Verdana"/>
                  <a:ea typeface="Times New Roman"/>
                  <a:cs typeface="Times New Roman"/>
                </a:rPr>
                <a:t>Promover </a:t>
              </a:r>
              <a:r>
                <a:rPr kumimoji="0" lang="es" sz="1600" b="1" i="0" u="none" strike="noStrike" kern="1200" cap="none" spc="0" normalizeH="0" baseline="0" noProof="0">
                  <a:solidFill>
                    <a:srgbClr val="000000"/>
                  </a:solidFill>
                  <a:uLnTx/>
                  <a:uFillTx/>
                  <a:latin typeface="Verdana"/>
                  <a:ea typeface="Times New Roman"/>
                  <a:cs typeface="Times New Roman"/>
                </a:rPr>
                <a:t>sinergias </a:t>
              </a:r>
              <a:r>
                <a:rPr kumimoji="0" lang="es" sz="1600" b="0" i="0" u="none" strike="noStrike" kern="1200" cap="none" spc="0" normalizeH="0" baseline="0" noProof="0">
                  <a:solidFill>
                    <a:srgbClr val="000000"/>
                  </a:solidFill>
                  <a:uLnTx/>
                  <a:uFillTx/>
                  <a:latin typeface="Verdana"/>
                  <a:ea typeface="Times New Roman"/>
                  <a:cs typeface="Times New Roman"/>
                </a:rPr>
                <a:t>entre las OSN.</a:t>
              </a:r>
              <a:endParaRPr kumimoji="0" lang="en-MY" sz="1600" b="0" i="0" u="none" strike="noStrike" kern="1200" cap="none" spc="0" normalizeH="0" baseline="0" noProof="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93" name="Line 6">
              <a:extLst>
                <a:ext uri="{FF2B5EF4-FFF2-40B4-BE49-F238E27FC236}">
                  <a16:creationId xmlns:a16="http://schemas.microsoft.com/office/drawing/2014/main" id="{12B8A8C9-92B0-9A4D-9150-EDF10BD756B2}"/>
                </a:ext>
              </a:extLst>
            </p:cNvPr>
            <p:cNvSpPr>
              <a:spLocks noChangeShapeType="1"/>
            </p:cNvSpPr>
            <p:nvPr/>
          </p:nvSpPr>
          <p:spPr bwMode="auto">
            <a:xfrm>
              <a:off x="2481025"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95" name="Группа 94">
            <a:extLst>
              <a:ext uri="{FF2B5EF4-FFF2-40B4-BE49-F238E27FC236}">
                <a16:creationId xmlns:a16="http://schemas.microsoft.com/office/drawing/2014/main" id="{C78DD83E-086A-4E45-B45F-94A3C585BE48}"/>
              </a:ext>
            </a:extLst>
          </p:cNvPr>
          <p:cNvGrpSpPr/>
          <p:nvPr/>
        </p:nvGrpSpPr>
        <p:grpSpPr>
          <a:xfrm>
            <a:off x="753344" y="5137239"/>
            <a:ext cx="5081399" cy="1015076"/>
            <a:chOff x="1392387" y="2819734"/>
            <a:chExt cx="8590794" cy="2030387"/>
          </a:xfrm>
        </p:grpSpPr>
        <p:sp>
          <p:nvSpPr>
            <p:cNvPr id="96" name="Text Box 4">
              <a:extLst>
                <a:ext uri="{FF2B5EF4-FFF2-40B4-BE49-F238E27FC236}">
                  <a16:creationId xmlns:a16="http://schemas.microsoft.com/office/drawing/2014/main" id="{47C1F40D-B2F6-D142-B7AC-6FDD83578375}"/>
                </a:ext>
              </a:extLst>
            </p:cNvPr>
            <p:cNvSpPr txBox="1">
              <a:spLocks noChangeArrowheads="1"/>
            </p:cNvSpPr>
            <p:nvPr/>
          </p:nvSpPr>
          <p:spPr bwMode="auto">
            <a:xfrm>
              <a:off x="1392387" y="3824208"/>
              <a:ext cx="775087" cy="1025913"/>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es" sz="3300" b="1" i="0" u="none" strike="noStrike" kern="1200" cap="none" spc="0" normalizeH="0" baseline="0" noProof="0">
                  <a:solidFill>
                    <a:srgbClr val="622599"/>
                  </a:solidFill>
                  <a:uLnTx/>
                  <a:uFillTx/>
                  <a:latin typeface="Verdana"/>
                  <a:ea typeface="Verdana"/>
                  <a:cs typeface="Verdana"/>
                </a:rPr>
                <a:t>3.</a:t>
              </a:r>
            </a:p>
          </p:txBody>
        </p:sp>
        <p:sp>
          <p:nvSpPr>
            <p:cNvPr id="97" name="Text Box 5">
              <a:extLst>
                <a:ext uri="{FF2B5EF4-FFF2-40B4-BE49-F238E27FC236}">
                  <a16:creationId xmlns:a16="http://schemas.microsoft.com/office/drawing/2014/main" id="{8B8785C3-0C3E-FA4C-8189-E6E6A0403153}"/>
                </a:ext>
              </a:extLst>
            </p:cNvPr>
            <p:cNvSpPr txBox="1">
              <a:spLocks noChangeArrowheads="1"/>
            </p:cNvSpPr>
            <p:nvPr/>
          </p:nvSpPr>
          <p:spPr bwMode="auto">
            <a:xfrm>
              <a:off x="2481023" y="2819734"/>
              <a:ext cx="7502158" cy="1477499"/>
            </a:xfrm>
            <a:prstGeom prst="rect">
              <a:avLst/>
            </a:prstGeom>
            <a:noFill/>
            <a:ln w="9525">
              <a:noFill/>
              <a:miter lim="800000"/>
            </a:ln>
            <a:effectLst/>
          </p:spPr>
          <p:txBody>
            <a:bodyPr wrap="square" lIns="0" tIns="0" rIns="0" bIns="0" anchor="b">
              <a:noAutofit/>
            </a:bodyPr>
            <a:lstStyle/>
            <a:p>
              <a:pPr marL="0" marR="0" lvl="0" indent="0" algn="l" defTabSz="609411" rtl="0" eaLnBrk="1" fontAlgn="auto" latinLnBrk="0" hangingPunct="1">
                <a:lnSpc>
                  <a:spcPct val="100000"/>
                </a:lnSpc>
                <a:spcBef>
                  <a:spcPct val="0"/>
                </a:spcBef>
                <a:spcAft>
                  <a:spcPts val="300"/>
                </a:spcAft>
                <a:buClrTx/>
                <a:buSzTx/>
                <a:buFontTx/>
                <a:buNone/>
                <a:defRPr/>
              </a:pPr>
              <a:r>
                <a:rPr kumimoji="0" lang="es" sz="1600" b="0" i="0" u="none" strike="noStrike" kern="1200" cap="none" spc="0" normalizeH="0" baseline="0" noProof="0">
                  <a:solidFill>
                    <a:srgbClr val="000000"/>
                  </a:solidFill>
                  <a:uLnTx/>
                  <a:uFillTx/>
                  <a:latin typeface="Verdana"/>
                  <a:ea typeface="Times New Roman"/>
                  <a:cs typeface="Times New Roman"/>
                </a:rPr>
                <a:t>Apoyar a las OSN para que identifiquen sus puntos fuertes y sus áreas de mejora y </a:t>
              </a:r>
              <a:r>
                <a:rPr kumimoji="0" lang="es" sz="1600" b="1" i="0" u="none" strike="noStrike" kern="1200" cap="none" spc="0" normalizeH="0" baseline="0" noProof="0">
                  <a:solidFill>
                    <a:srgbClr val="000000"/>
                  </a:solidFill>
                  <a:uLnTx/>
                  <a:uFillTx/>
                  <a:latin typeface="Verdana"/>
                  <a:ea typeface="Times New Roman"/>
                  <a:cs typeface="Times New Roman"/>
                </a:rPr>
                <a:t>afronten sus prioridades</a:t>
              </a:r>
              <a:r>
                <a:rPr kumimoji="0" lang="es" sz="1600" b="0" i="0" u="none" strike="noStrike" kern="1200" cap="none" spc="0" normalizeH="0" baseline="0" noProof="0">
                  <a:solidFill>
                    <a:srgbClr val="000000"/>
                  </a:solidFill>
                  <a:uLnTx/>
                  <a:uFillTx/>
                  <a:latin typeface="Verdana"/>
                  <a:ea typeface="Times New Roman"/>
                  <a:cs typeface="Times New Roman"/>
                </a:rPr>
                <a:t>.</a:t>
              </a:r>
              <a:endParaRPr kumimoji="0" lang="en-MY" sz="1600" b="0" i="0" u="none" strike="noStrike" kern="1200" cap="none" spc="0" normalizeH="0" baseline="0" noProof="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98" name="Line 6">
              <a:extLst>
                <a:ext uri="{FF2B5EF4-FFF2-40B4-BE49-F238E27FC236}">
                  <a16:creationId xmlns:a16="http://schemas.microsoft.com/office/drawing/2014/main" id="{9522FE14-D0B4-0C48-9CD7-B660B2BCD07F}"/>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02" name="Группа 101">
            <a:extLst>
              <a:ext uri="{FF2B5EF4-FFF2-40B4-BE49-F238E27FC236}">
                <a16:creationId xmlns:a16="http://schemas.microsoft.com/office/drawing/2014/main" id="{73868B3E-D188-E24E-BE70-E069B3734952}"/>
              </a:ext>
            </a:extLst>
          </p:cNvPr>
          <p:cNvGrpSpPr/>
          <p:nvPr/>
        </p:nvGrpSpPr>
        <p:grpSpPr>
          <a:xfrm>
            <a:off x="6167182" y="2874853"/>
            <a:ext cx="4578501" cy="784216"/>
            <a:chOff x="1392387" y="3281507"/>
            <a:chExt cx="6453391" cy="1568614"/>
          </a:xfrm>
        </p:grpSpPr>
        <p:sp>
          <p:nvSpPr>
            <p:cNvPr id="113" name="Text Box 4">
              <a:extLst>
                <a:ext uri="{FF2B5EF4-FFF2-40B4-BE49-F238E27FC236}">
                  <a16:creationId xmlns:a16="http://schemas.microsoft.com/office/drawing/2014/main" id="{EF05A740-C983-5D4E-860C-52FE77DB7E35}"/>
                </a:ext>
              </a:extLst>
            </p:cNvPr>
            <p:cNvSpPr txBox="1">
              <a:spLocks noChangeArrowheads="1"/>
            </p:cNvSpPr>
            <p:nvPr/>
          </p:nvSpPr>
          <p:spPr bwMode="auto">
            <a:xfrm>
              <a:off x="1392387" y="3824208"/>
              <a:ext cx="646197" cy="1025913"/>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es" sz="3300" b="1" i="0" u="none" strike="noStrike" kern="1200" cap="none" spc="0" normalizeH="0" baseline="0" noProof="0">
                  <a:solidFill>
                    <a:srgbClr val="622599"/>
                  </a:solidFill>
                  <a:uLnTx/>
                  <a:uFillTx/>
                  <a:latin typeface="Verdana"/>
                  <a:ea typeface="Verdana"/>
                  <a:cs typeface="Verdana"/>
                </a:rPr>
                <a:t>4.</a:t>
              </a:r>
            </a:p>
          </p:txBody>
        </p:sp>
        <p:sp>
          <p:nvSpPr>
            <p:cNvPr id="114" name="Text Box 5">
              <a:extLst>
                <a:ext uri="{FF2B5EF4-FFF2-40B4-BE49-F238E27FC236}">
                  <a16:creationId xmlns:a16="http://schemas.microsoft.com/office/drawing/2014/main" id="{C5F60FE4-FA5C-BF49-BDA5-9AFD2D4ED1A8}"/>
                </a:ext>
              </a:extLst>
            </p:cNvPr>
            <p:cNvSpPr txBox="1">
              <a:spLocks noChangeArrowheads="1"/>
            </p:cNvSpPr>
            <p:nvPr/>
          </p:nvSpPr>
          <p:spPr bwMode="auto">
            <a:xfrm>
              <a:off x="2481025" y="3281507"/>
              <a:ext cx="5364753" cy="985001"/>
            </a:xfrm>
            <a:prstGeom prst="rect">
              <a:avLst/>
            </a:prstGeom>
            <a:noFill/>
            <a:ln w="9525">
              <a:noFill/>
              <a:miter lim="800000"/>
            </a:ln>
            <a:effectLst/>
          </p:spPr>
          <p:txBody>
            <a:bodyPr wrap="square" lIns="0" tIns="0" rIns="0" bIns="0" anchor="b">
              <a:noAutofit/>
            </a:bodyPr>
            <a:lstStyle/>
            <a:p>
              <a:pPr marL="0" marR="0" lvl="0" indent="0" algn="l" defTabSz="456939" rtl="0" eaLnBrk="1" fontAlgn="auto" latinLnBrk="0" hangingPunct="1">
                <a:lnSpc>
                  <a:spcPct val="100000"/>
                </a:lnSpc>
                <a:spcBef>
                  <a:spcPct val="0"/>
                </a:spcBef>
                <a:spcAft>
                  <a:spcPts val="300"/>
                </a:spcAft>
                <a:buClrTx/>
                <a:buSzPct val="80000"/>
                <a:buFontTx/>
                <a:buNone/>
                <a:defRPr/>
              </a:pPr>
              <a:r>
                <a:rPr kumimoji="0" lang="es" sz="1600" b="0" i="0" u="none" strike="noStrike" kern="1200" cap="none" spc="0" normalizeH="0" baseline="0" noProof="0">
                  <a:solidFill>
                    <a:srgbClr val="000000"/>
                  </a:solidFill>
                  <a:uLnTx/>
                  <a:uFillTx/>
                  <a:latin typeface="Verdana"/>
                  <a:ea typeface="Verdana"/>
                  <a:cs typeface="Verdana"/>
                </a:rPr>
                <a:t>Afrontar</a:t>
              </a:r>
              <a:r>
                <a:rPr kumimoji="0" lang="es" sz="1600" b="1" i="0" u="none" strike="noStrike" kern="1200" cap="none" spc="0" normalizeH="0" baseline="0" noProof="0">
                  <a:solidFill>
                    <a:srgbClr val="000000"/>
                  </a:solidFill>
                  <a:uLnTx/>
                  <a:uFillTx/>
                  <a:latin typeface="Verdana"/>
                  <a:ea typeface="Verdana"/>
                  <a:cs typeface="Verdana"/>
                </a:rPr>
                <a:t> las prioridades - </a:t>
              </a:r>
              <a:r>
                <a:rPr kumimoji="0" lang="es" sz="1600" b="0" i="0" u="none" strike="noStrike" kern="1200" cap="none" spc="0" normalizeH="0" baseline="0" noProof="0">
                  <a:solidFill>
                    <a:srgbClr val="000000"/>
                  </a:solidFill>
                  <a:uLnTx/>
                  <a:uFillTx/>
                  <a:latin typeface="Verdana"/>
                  <a:ea typeface="Verdana"/>
                  <a:cs typeface="Verdana"/>
                </a:rPr>
                <a:t>Actuando</a:t>
              </a:r>
              <a:r>
                <a:rPr kumimoji="0" lang="es" sz="1600" b="1" i="0" u="none" strike="noStrike" kern="1200" cap="none" spc="0" normalizeH="0" baseline="0" noProof="0">
                  <a:solidFill>
                    <a:srgbClr val="000000"/>
                  </a:solidFill>
                  <a:uLnTx/>
                  <a:uFillTx/>
                  <a:latin typeface="Verdana"/>
                  <a:ea typeface="Verdana"/>
                  <a:cs typeface="Verdana"/>
                </a:rPr>
                <a:t> juntos</a:t>
              </a:r>
            </a:p>
          </p:txBody>
        </p:sp>
        <p:sp>
          <p:nvSpPr>
            <p:cNvPr id="115" name="Line 6">
              <a:extLst>
                <a:ext uri="{FF2B5EF4-FFF2-40B4-BE49-F238E27FC236}">
                  <a16:creationId xmlns:a16="http://schemas.microsoft.com/office/drawing/2014/main" id="{3EFB997F-3854-0747-83C4-30F1DF3B7AD3}"/>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03" name="Группа 102">
            <a:extLst>
              <a:ext uri="{FF2B5EF4-FFF2-40B4-BE49-F238E27FC236}">
                <a16:creationId xmlns:a16="http://schemas.microsoft.com/office/drawing/2014/main" id="{7A651ED2-129D-7C48-9CE5-A3EC4BAEF4CC}"/>
              </a:ext>
            </a:extLst>
          </p:cNvPr>
          <p:cNvGrpSpPr/>
          <p:nvPr/>
        </p:nvGrpSpPr>
        <p:grpSpPr>
          <a:xfrm>
            <a:off x="6167183" y="3640312"/>
            <a:ext cx="5609548" cy="1196864"/>
            <a:chOff x="1392387" y="2456114"/>
            <a:chExt cx="8699303" cy="2394007"/>
          </a:xfrm>
        </p:grpSpPr>
        <p:sp>
          <p:nvSpPr>
            <p:cNvPr id="109" name="Text Box 4">
              <a:extLst>
                <a:ext uri="{FF2B5EF4-FFF2-40B4-BE49-F238E27FC236}">
                  <a16:creationId xmlns:a16="http://schemas.microsoft.com/office/drawing/2014/main" id="{9120DEC6-C835-0C48-8669-75C3C124385A}"/>
                </a:ext>
              </a:extLst>
            </p:cNvPr>
            <p:cNvSpPr txBox="1">
              <a:spLocks noChangeArrowheads="1"/>
            </p:cNvSpPr>
            <p:nvPr/>
          </p:nvSpPr>
          <p:spPr bwMode="auto">
            <a:xfrm>
              <a:off x="1392387" y="3824207"/>
              <a:ext cx="710980" cy="1025914"/>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es" sz="3300" b="1" i="0" u="none" strike="noStrike" kern="1200" cap="none" spc="0" normalizeH="0" baseline="0" noProof="0">
                  <a:solidFill>
                    <a:srgbClr val="622599"/>
                  </a:solidFill>
                  <a:uLnTx/>
                  <a:uFillTx/>
                  <a:latin typeface="Verdana"/>
                  <a:ea typeface="Verdana"/>
                  <a:cs typeface="Verdana"/>
                </a:rPr>
                <a:t>5.</a:t>
              </a:r>
            </a:p>
          </p:txBody>
        </p:sp>
        <p:sp>
          <p:nvSpPr>
            <p:cNvPr id="110" name="Text Box 5">
              <a:extLst>
                <a:ext uri="{FF2B5EF4-FFF2-40B4-BE49-F238E27FC236}">
                  <a16:creationId xmlns:a16="http://schemas.microsoft.com/office/drawing/2014/main" id="{7BBD3265-4749-594E-8FAC-B68CA4BC3256}"/>
                </a:ext>
              </a:extLst>
            </p:cNvPr>
            <p:cNvSpPr txBox="1">
              <a:spLocks noChangeArrowheads="1"/>
            </p:cNvSpPr>
            <p:nvPr/>
          </p:nvSpPr>
          <p:spPr bwMode="auto">
            <a:xfrm>
              <a:off x="2481024" y="2456114"/>
              <a:ext cx="7610666" cy="1970000"/>
            </a:xfrm>
            <a:prstGeom prst="rect">
              <a:avLst/>
            </a:prstGeom>
            <a:noFill/>
            <a:ln w="9525">
              <a:noFill/>
              <a:miter lim="800000"/>
            </a:ln>
            <a:effectLst/>
          </p:spPr>
          <p:txBody>
            <a:bodyPr wrap="square" lIns="0" tIns="0" rIns="0" bIns="0" anchor="b">
              <a:noAutofit/>
            </a:bodyPr>
            <a:lstStyle/>
            <a:p>
              <a:pPr marL="0" marR="0" lvl="0" indent="0" algn="l" defTabSz="456939" rtl="0" eaLnBrk="1" fontAlgn="auto" latinLnBrk="0" hangingPunct="1">
                <a:lnSpc>
                  <a:spcPct val="100000"/>
                </a:lnSpc>
                <a:spcBef>
                  <a:spcPct val="0"/>
                </a:spcBef>
                <a:spcAft>
                  <a:spcPts val="300"/>
                </a:spcAft>
                <a:buClrTx/>
                <a:buSzPct val="80000"/>
                <a:buFontTx/>
                <a:buNone/>
                <a:defRPr/>
              </a:pPr>
              <a:r>
                <a:rPr kumimoji="0" lang="es" sz="1600" b="0" i="0" u="none" strike="noStrike" kern="1200" cap="none" spc="0" normalizeH="0" baseline="0" noProof="0" dirty="0">
                  <a:solidFill>
                    <a:srgbClr val="000000"/>
                  </a:solidFill>
                  <a:uLnTx/>
                  <a:uFillTx/>
                  <a:latin typeface="Verdana"/>
                  <a:ea typeface="Times New Roman"/>
                  <a:cs typeface="Times New Roman"/>
                </a:rPr>
                <a:t>Refinar el </a:t>
              </a:r>
              <a:r>
                <a:rPr kumimoji="0" lang="es" sz="1600" b="1" i="0" u="none" strike="noStrike" kern="1200" cap="none" spc="0" normalizeH="0" baseline="0" noProof="0" dirty="0">
                  <a:solidFill>
                    <a:srgbClr val="000000"/>
                  </a:solidFill>
                  <a:uLnTx/>
                  <a:uFillTx/>
                  <a:latin typeface="Verdana"/>
                  <a:ea typeface="Times New Roman"/>
                  <a:cs typeface="Times New Roman"/>
                </a:rPr>
                <a:t>apoyo</a:t>
              </a:r>
              <a:r>
                <a:rPr kumimoji="0" lang="es" sz="1600" b="0" i="0" u="none" strike="noStrike" kern="1200" cap="none" spc="0" normalizeH="0" baseline="0" noProof="0" dirty="0">
                  <a:solidFill>
                    <a:srgbClr val="000000"/>
                  </a:solidFill>
                  <a:uLnTx/>
                  <a:uFillTx/>
                  <a:latin typeface="Verdana"/>
                  <a:ea typeface="Times New Roman"/>
                  <a:cs typeface="Times New Roman"/>
                </a:rPr>
                <a:t> prestado por la OMMS (a escala mundial y regional) a sus OSN, a partir de las necesidades y tendencias específicas identificadas</a:t>
              </a:r>
              <a:endParaRPr kumimoji="0" lang="en-US" sz="1600" b="1" i="0" u="none" strike="noStrike" kern="1200" cap="none" spc="0" normalizeH="0" baseline="0" noProof="0" dirty="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sp>
          <p:nvSpPr>
            <p:cNvPr id="111" name="Line 6">
              <a:extLst>
                <a:ext uri="{FF2B5EF4-FFF2-40B4-BE49-F238E27FC236}">
                  <a16:creationId xmlns:a16="http://schemas.microsoft.com/office/drawing/2014/main" id="{57AD524D-9176-084F-8977-30088F252F23}"/>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22" name="Группа 102">
            <a:extLst>
              <a:ext uri="{FF2B5EF4-FFF2-40B4-BE49-F238E27FC236}">
                <a16:creationId xmlns:a16="http://schemas.microsoft.com/office/drawing/2014/main" id="{876587DF-60B5-DE76-679A-91324A82066E}"/>
              </a:ext>
            </a:extLst>
          </p:cNvPr>
          <p:cNvGrpSpPr/>
          <p:nvPr/>
        </p:nvGrpSpPr>
        <p:grpSpPr>
          <a:xfrm>
            <a:off x="6167471" y="4891040"/>
            <a:ext cx="5401817" cy="1261275"/>
            <a:chOff x="1392387" y="2327278"/>
            <a:chExt cx="8699303" cy="2522843"/>
          </a:xfrm>
        </p:grpSpPr>
        <p:sp>
          <p:nvSpPr>
            <p:cNvPr id="23" name="Text Box 4">
              <a:extLst>
                <a:ext uri="{FF2B5EF4-FFF2-40B4-BE49-F238E27FC236}">
                  <a16:creationId xmlns:a16="http://schemas.microsoft.com/office/drawing/2014/main" id="{5EF50856-E1A0-6B79-6B06-B806B415F997}"/>
                </a:ext>
              </a:extLst>
            </p:cNvPr>
            <p:cNvSpPr txBox="1">
              <a:spLocks noChangeArrowheads="1"/>
            </p:cNvSpPr>
            <p:nvPr/>
          </p:nvSpPr>
          <p:spPr bwMode="auto">
            <a:xfrm>
              <a:off x="1392387" y="3824208"/>
              <a:ext cx="738321" cy="1025913"/>
            </a:xfrm>
            <a:prstGeom prst="rect">
              <a:avLst/>
            </a:prstGeom>
            <a:noFill/>
            <a:ln w="9525">
              <a:noFill/>
              <a:miter lim="800000"/>
            </a:ln>
            <a:effectLst/>
          </p:spPr>
          <p:txBody>
            <a:bodyPr wrap="none" lIns="0" tIns="0" rIns="0" bIns="0" anchor="b">
              <a:noAutofit/>
            </a:bodyPr>
            <a:lstStyle/>
            <a:p>
              <a:pPr marL="0" marR="0" lvl="0" indent="0" algn="l" defTabSz="609411" rtl="0" eaLnBrk="1" fontAlgn="auto" latinLnBrk="0" hangingPunct="1">
                <a:lnSpc>
                  <a:spcPct val="100000"/>
                </a:lnSpc>
                <a:spcBef>
                  <a:spcPct val="0"/>
                </a:spcBef>
                <a:spcAft>
                  <a:spcPct val="0"/>
                </a:spcAft>
                <a:buClrTx/>
                <a:buSzTx/>
                <a:buFontTx/>
                <a:buNone/>
                <a:defRPr/>
              </a:pPr>
              <a:r>
                <a:rPr kumimoji="0" lang="es" sz="3300" b="1" i="0" u="none" strike="noStrike" kern="1200" cap="none" spc="0" normalizeH="0" baseline="0" noProof="0">
                  <a:solidFill>
                    <a:srgbClr val="622599"/>
                  </a:solidFill>
                  <a:uLnTx/>
                  <a:uFillTx/>
                  <a:latin typeface="Verdana"/>
                  <a:ea typeface="Verdana"/>
                  <a:cs typeface="Verdana"/>
                </a:rPr>
                <a:t>6.</a:t>
              </a:r>
            </a:p>
          </p:txBody>
        </p:sp>
        <p:sp>
          <p:nvSpPr>
            <p:cNvPr id="24" name="Text Box 5">
              <a:extLst>
                <a:ext uri="{FF2B5EF4-FFF2-40B4-BE49-F238E27FC236}">
                  <a16:creationId xmlns:a16="http://schemas.microsoft.com/office/drawing/2014/main" id="{7470F0FE-4E51-B471-1C94-D2B6E10878E4}"/>
                </a:ext>
              </a:extLst>
            </p:cNvPr>
            <p:cNvSpPr txBox="1">
              <a:spLocks noChangeArrowheads="1"/>
            </p:cNvSpPr>
            <p:nvPr/>
          </p:nvSpPr>
          <p:spPr bwMode="auto">
            <a:xfrm>
              <a:off x="2481025" y="2327278"/>
              <a:ext cx="7610665" cy="1969998"/>
            </a:xfrm>
            <a:prstGeom prst="rect">
              <a:avLst/>
            </a:prstGeom>
            <a:noFill/>
            <a:ln w="9525">
              <a:noFill/>
              <a:miter lim="800000"/>
            </a:ln>
            <a:effectLst/>
          </p:spPr>
          <p:txBody>
            <a:bodyPr wrap="square" lIns="0" tIns="0" rIns="0" bIns="0" anchor="b">
              <a:noAutofit/>
            </a:bodyPr>
            <a:lstStyle/>
            <a:p>
              <a:pPr marL="0" marR="0" lvl="0" indent="0" algn="l" defTabSz="456939" rtl="0" eaLnBrk="1" fontAlgn="auto" latinLnBrk="0" hangingPunct="1">
                <a:lnSpc>
                  <a:spcPct val="100000"/>
                </a:lnSpc>
                <a:spcBef>
                  <a:spcPct val="0"/>
                </a:spcBef>
                <a:spcAft>
                  <a:spcPts val="300"/>
                </a:spcAft>
                <a:buClrTx/>
                <a:buSzPct val="80000"/>
                <a:buFontTx/>
                <a:buNone/>
                <a:defRPr/>
              </a:pPr>
              <a:r>
                <a:rPr kumimoji="0" lang="es" sz="1600" b="1" i="0" u="none" strike="noStrike" kern="1200" cap="none" spc="0" normalizeH="0" baseline="0" noProof="0">
                  <a:solidFill>
                    <a:srgbClr val="000000"/>
                  </a:solidFill>
                  <a:uLnTx/>
                  <a:uFillTx/>
                  <a:latin typeface="Verdana"/>
                  <a:ea typeface="Verdana"/>
                  <a:cs typeface="Verdana"/>
                </a:rPr>
                <a:t>Mejoramiento continuo. </a:t>
              </a:r>
              <a:r>
                <a:rPr kumimoji="0" lang="es" sz="1600" b="0" i="0" u="none" strike="noStrike" kern="1200" cap="none" spc="0" normalizeH="0" baseline="0" noProof="0">
                  <a:solidFill>
                    <a:srgbClr val="000000"/>
                  </a:solidFill>
                  <a:uLnTx/>
                  <a:uFillTx/>
                  <a:latin typeface="Verdana"/>
                  <a:ea typeface="Verdana"/>
                  <a:cs typeface="Verdana"/>
                </a:rPr>
                <a:t>GSAT fomenta el desarrollo continuo de nuestro Movimiento para lograr un cambio intencionado</a:t>
              </a:r>
              <a:endPar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Line 6">
              <a:extLst>
                <a:ext uri="{FF2B5EF4-FFF2-40B4-BE49-F238E27FC236}">
                  <a16:creationId xmlns:a16="http://schemas.microsoft.com/office/drawing/2014/main" id="{26DE3E8F-56B1-4E96-E2C1-4B3ABAEE775C}"/>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609411" rtl="0" eaLnBrk="1" fontAlgn="auto" latinLnBrk="0" hangingPunct="1">
                <a:lnSpc>
                  <a:spcPct val="100000"/>
                </a:lnSpc>
                <a:spcBef>
                  <a:spcPct val="0"/>
                </a:spcBef>
                <a:spcAft>
                  <a:spcPct val="0"/>
                </a:spcAft>
                <a:buClrTx/>
                <a:buSzTx/>
                <a:buFontTx/>
                <a:buNone/>
                <a:defRPr/>
              </a:pPr>
              <a:endParaRPr kumimoji="0" lang="ru-RU" sz="4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14" name="Title 1">
            <a:extLst>
              <a:ext uri="{FF2B5EF4-FFF2-40B4-BE49-F238E27FC236}">
                <a16:creationId xmlns:a16="http://schemas.microsoft.com/office/drawing/2014/main" id="{1F281865-0996-DB86-BA6C-D10B465C61EB}"/>
              </a:ext>
            </a:extLst>
          </p:cNvPr>
          <p:cNvSpPr txBox="1"/>
          <p:nvPr/>
        </p:nvSpPr>
        <p:spPr>
          <a:xfrm>
            <a:off x="652909" y="1328441"/>
            <a:ext cx="11074400" cy="753038"/>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marL="0" marR="0" lvl="0" indent="0" algn="ctr" defTabSz="1218826" rtl="0" eaLnBrk="1" fontAlgn="auto" latinLnBrk="0" hangingPunct="1">
              <a:lnSpc>
                <a:spcPct val="100000"/>
              </a:lnSpc>
              <a:spcBef>
                <a:spcPct val="0"/>
              </a:spcBef>
              <a:spcAft>
                <a:spcPct val="0"/>
              </a:spcAft>
              <a:buClrTx/>
              <a:buSzTx/>
              <a:buFontTx/>
              <a:buNone/>
              <a:defRPr/>
            </a:pPr>
            <a:r>
              <a:rPr kumimoji="0" lang="es" sz="4000" b="1" i="0" u="none" strike="noStrike" kern="1200" cap="none" spc="0" normalizeH="0" baseline="0" noProof="0">
                <a:solidFill>
                  <a:srgbClr val="622599"/>
                </a:solidFill>
                <a:uLnTx/>
                <a:uFillTx/>
                <a:latin typeface="Futura LT Pro Book"/>
                <a:ea typeface="Tahoma" charset="0"/>
                <a:cs typeface="Tahoma" charset="0"/>
              </a:rPr>
              <a:t>Objetivos del GSAT</a:t>
            </a:r>
          </a:p>
        </p:txBody>
      </p:sp>
      <p:grpSp>
        <p:nvGrpSpPr>
          <p:cNvPr id="9" name="Group 8">
            <a:extLst>
              <a:ext uri="{FF2B5EF4-FFF2-40B4-BE49-F238E27FC236}">
                <a16:creationId xmlns:a16="http://schemas.microsoft.com/office/drawing/2014/main" id="{24A0F34C-CE87-3E86-3164-09F8D3440392}"/>
              </a:ext>
            </a:extLst>
          </p:cNvPr>
          <p:cNvGrpSpPr/>
          <p:nvPr/>
        </p:nvGrpSpPr>
        <p:grpSpPr>
          <a:xfrm>
            <a:off x="-10886" y="-32180"/>
            <a:ext cx="12213772" cy="554696"/>
            <a:chOff x="-10886" y="-32180"/>
            <a:chExt cx="12213772" cy="554696"/>
          </a:xfrm>
        </p:grpSpPr>
        <p:sp>
          <p:nvSpPr>
            <p:cNvPr id="10" name="Rectangle 9">
              <a:extLst>
                <a:ext uri="{FF2B5EF4-FFF2-40B4-BE49-F238E27FC236}">
                  <a16:creationId xmlns:a16="http://schemas.microsoft.com/office/drawing/2014/main" id="{0E106BD4-15CE-C7AF-5FF0-2EE4C03AD940}"/>
                </a:ext>
              </a:extLst>
            </p:cNvPr>
            <p:cNvSpPr/>
            <p:nvPr/>
          </p:nvSpPr>
          <p:spPr>
            <a:xfrm rot="10800000">
              <a:off x="-10886" y="-32179"/>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11" name="Rectangle 12">
              <a:extLst>
                <a:ext uri="{FF2B5EF4-FFF2-40B4-BE49-F238E27FC236}">
                  <a16:creationId xmlns:a16="http://schemas.microsoft.com/office/drawing/2014/main" id="{52B43C0F-F181-5D5F-83DE-100707124C4A}"/>
                </a:ext>
              </a:extLst>
            </p:cNvPr>
            <p:cNvSpPr/>
            <p:nvPr/>
          </p:nvSpPr>
          <p:spPr>
            <a:xfrm rot="10800000">
              <a:off x="1471288" y="-32180"/>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36F06DA0-F5D3-A58D-7AE2-C5E5060860EA}"/>
                </a:ext>
              </a:extLst>
            </p:cNvPr>
            <p:cNvSpPr/>
            <p:nvPr/>
          </p:nvSpPr>
          <p:spPr>
            <a:xfrm rot="10800000">
              <a:off x="2002972" y="-32178"/>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421648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additive="base">
                                        <p:cTn id="12" dur="500" fill="hold"/>
                                        <p:tgtEl>
                                          <p:spTgt spid="102"/>
                                        </p:tgtEl>
                                        <p:attrNameLst>
                                          <p:attrName>ppt_x</p:attrName>
                                        </p:attrNameLst>
                                      </p:cBhvr>
                                      <p:tavLst>
                                        <p:tav tm="0">
                                          <p:val>
                                            <p:strVal val="#ppt_x"/>
                                          </p:val>
                                        </p:tav>
                                        <p:tav tm="100000">
                                          <p:val>
                                            <p:strVal val="#ppt_x"/>
                                          </p:val>
                                        </p:tav>
                                      </p:tavLst>
                                    </p:anim>
                                    <p:anim calcmode="lin" valueType="num">
                                      <p:cBhvr additive="base">
                                        <p:cTn id="13" dur="500" fill="hold"/>
                                        <p:tgtEl>
                                          <p:spTgt spid="10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additive="base">
                                        <p:cTn id="17" dur="500" fill="hold"/>
                                        <p:tgtEl>
                                          <p:spTgt spid="90"/>
                                        </p:tgtEl>
                                        <p:attrNameLst>
                                          <p:attrName>ppt_x</p:attrName>
                                        </p:attrNameLst>
                                      </p:cBhvr>
                                      <p:tavLst>
                                        <p:tav tm="0">
                                          <p:val>
                                            <p:strVal val="#ppt_x"/>
                                          </p:val>
                                        </p:tav>
                                        <p:tav tm="100000">
                                          <p:val>
                                            <p:strVal val="#ppt_x"/>
                                          </p:val>
                                        </p:tav>
                                      </p:tavLst>
                                    </p:anim>
                                    <p:anim calcmode="lin" valueType="num">
                                      <p:cBhvr additive="base">
                                        <p:cTn id="18" dur="500" fill="hold"/>
                                        <p:tgtEl>
                                          <p:spTgt spid="9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103"/>
                                        </p:tgtEl>
                                        <p:attrNameLst>
                                          <p:attrName>style.visibility</p:attrName>
                                        </p:attrNameLst>
                                      </p:cBhvr>
                                      <p:to>
                                        <p:strVal val="visible"/>
                                      </p:to>
                                    </p:set>
                                    <p:anim calcmode="lin" valueType="num">
                                      <p:cBhvr additive="base">
                                        <p:cTn id="22" dur="500" fill="hold"/>
                                        <p:tgtEl>
                                          <p:spTgt spid="103"/>
                                        </p:tgtEl>
                                        <p:attrNameLst>
                                          <p:attrName>ppt_x</p:attrName>
                                        </p:attrNameLst>
                                      </p:cBhvr>
                                      <p:tavLst>
                                        <p:tav tm="0">
                                          <p:val>
                                            <p:strVal val="#ppt_x"/>
                                          </p:val>
                                        </p:tav>
                                        <p:tav tm="100000">
                                          <p:val>
                                            <p:strVal val="#ppt_x"/>
                                          </p:val>
                                        </p:tav>
                                      </p:tavLst>
                                    </p:anim>
                                    <p:anim calcmode="lin" valueType="num">
                                      <p:cBhvr additive="base">
                                        <p:cTn id="23" dur="500" fill="hold"/>
                                        <p:tgtEl>
                                          <p:spTgt spid="103"/>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ppt_x"/>
                                          </p:val>
                                        </p:tav>
                                        <p:tav tm="100000">
                                          <p:val>
                                            <p:strVal val="#ppt_x"/>
                                          </p:val>
                                        </p:tav>
                                      </p:tavLst>
                                    </p:anim>
                                    <p:anim calcmode="lin" valueType="num">
                                      <p:cBhvr additive="base">
                                        <p:cTn id="28" dur="500" fill="hold"/>
                                        <p:tgtEl>
                                          <p:spTgt spid="95"/>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raising their hands&#10;&#10;Description automatically generated">
            <a:extLst>
              <a:ext uri="{FF2B5EF4-FFF2-40B4-BE49-F238E27FC236}">
                <a16:creationId xmlns:a16="http://schemas.microsoft.com/office/drawing/2014/main" id="{29784521-6854-B442-A240-C579A4E5C7AC}"/>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15906" y="4758083"/>
            <a:ext cx="12218792" cy="21892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34" name="Группа 33">
            <a:extLst>
              <a:ext uri="{FF2B5EF4-FFF2-40B4-BE49-F238E27FC236}">
                <a16:creationId xmlns:a16="http://schemas.microsoft.com/office/drawing/2014/main" id="{04489B50-2823-5444-93A4-E0BF3C0E545B}"/>
              </a:ext>
            </a:extLst>
          </p:cNvPr>
          <p:cNvGrpSpPr/>
          <p:nvPr/>
        </p:nvGrpSpPr>
        <p:grpSpPr>
          <a:xfrm>
            <a:off x="346654" y="1918197"/>
            <a:ext cx="3226275" cy="884292"/>
            <a:chOff x="1392387" y="3834582"/>
            <a:chExt cx="6453391" cy="1768814"/>
          </a:xfrm>
        </p:grpSpPr>
        <p:sp>
          <p:nvSpPr>
            <p:cNvPr id="35" name="Text Box 4">
              <a:extLst>
                <a:ext uri="{FF2B5EF4-FFF2-40B4-BE49-F238E27FC236}">
                  <a16:creationId xmlns:a16="http://schemas.microsoft.com/office/drawing/2014/main" id="{523A6A11-93E0-DD4E-947C-9907560C65CC}"/>
                </a:ext>
              </a:extLst>
            </p:cNvPr>
            <p:cNvSpPr txBox="1">
              <a:spLocks noChangeArrowheads="1"/>
            </p:cNvSpPr>
            <p:nvPr/>
          </p:nvSpPr>
          <p:spPr bwMode="auto">
            <a:xfrm>
              <a:off x="1392387" y="3834582"/>
              <a:ext cx="907418" cy="1015538"/>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200" b="1" i="0" u="none" strike="noStrike" kern="1200" cap="none" spc="0" normalizeH="0" baseline="0" noProof="0">
                  <a:solidFill>
                    <a:srgbClr val="622599"/>
                  </a:solidFill>
                  <a:uLnTx/>
                  <a:uFillTx/>
                  <a:latin typeface="Verdana"/>
                  <a:ea typeface="Verdana"/>
                  <a:cs typeface="Verdana"/>
                </a:rPr>
                <a:t>1.</a:t>
              </a:r>
            </a:p>
          </p:txBody>
        </p:sp>
        <p:sp>
          <p:nvSpPr>
            <p:cNvPr id="36" name="Text Box 5">
              <a:extLst>
                <a:ext uri="{FF2B5EF4-FFF2-40B4-BE49-F238E27FC236}">
                  <a16:creationId xmlns:a16="http://schemas.microsoft.com/office/drawing/2014/main" id="{3581D8E2-F043-1049-B03B-3D66B1B7917C}"/>
                </a:ext>
              </a:extLst>
            </p:cNvPr>
            <p:cNvSpPr txBox="1">
              <a:spLocks noChangeArrowheads="1"/>
            </p:cNvSpPr>
            <p:nvPr/>
          </p:nvSpPr>
          <p:spPr bwMode="auto">
            <a:xfrm>
              <a:off x="2481025" y="3835562"/>
              <a:ext cx="5364753" cy="43094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es" sz="1400" b="1" i="0" u="none" strike="noStrike" kern="1200" cap="none" spc="0" normalizeH="0" baseline="0" noProof="0">
                  <a:solidFill>
                    <a:srgbClr val="000000"/>
                  </a:solidFill>
                  <a:uLnTx/>
                  <a:uFillTx/>
                  <a:latin typeface="Verdana"/>
                  <a:ea typeface="Verdana"/>
                  <a:cs typeface="Verdana"/>
                </a:rPr>
                <a:t>Análisis comparativo</a:t>
              </a:r>
              <a:endParaRPr kumimoji="0" lang="ru-RU" sz="1400" b="1" i="0" u="none" strike="noStrike" kern="1200" cap="none" spc="0" normalizeH="0" baseline="0" noProof="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sp>
          <p:nvSpPr>
            <p:cNvPr id="37" name="Line 6">
              <a:extLst>
                <a:ext uri="{FF2B5EF4-FFF2-40B4-BE49-F238E27FC236}">
                  <a16:creationId xmlns:a16="http://schemas.microsoft.com/office/drawing/2014/main" id="{1DCFB171-B3AF-1B47-A8DA-748F9CAF8C94}"/>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itchFamily="34" charset="0"/>
                <a:ea typeface="Verdana" panose="020B0604030504040204" pitchFamily="34" charset="0"/>
                <a:cs typeface="Verdana" panose="020B0604030504040204" pitchFamily="34" charset="0"/>
              </a:endParaRPr>
            </a:p>
          </p:txBody>
        </p:sp>
        <p:sp>
          <p:nvSpPr>
            <p:cNvPr id="38" name="Text Box 5">
              <a:extLst>
                <a:ext uri="{FF2B5EF4-FFF2-40B4-BE49-F238E27FC236}">
                  <a16:creationId xmlns:a16="http://schemas.microsoft.com/office/drawing/2014/main" id="{D0C0F3AD-04D0-FA46-885C-45E63C0DCBE6}"/>
                </a:ext>
              </a:extLst>
            </p:cNvPr>
            <p:cNvSpPr txBox="1">
              <a:spLocks noChangeArrowheads="1"/>
            </p:cNvSpPr>
            <p:nvPr/>
          </p:nvSpPr>
          <p:spPr bwMode="auto">
            <a:xfrm>
              <a:off x="2472508" y="4864636"/>
              <a:ext cx="5364753" cy="738760"/>
            </a:xfrm>
            <a:prstGeom prst="rect">
              <a:avLst/>
            </a:prstGeom>
            <a:noFill/>
            <a:ln w="9525">
              <a:noFill/>
              <a:miter lim="800000"/>
            </a:ln>
            <a:effectLst/>
          </p:spPr>
          <p:txBody>
            <a:bodyPr wrap="square" lIns="0" tIns="0" rIns="0" bIns="0" anchor="t">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Verdana"/>
                  <a:ea typeface="Verdana"/>
                  <a:cs typeface="Verdana"/>
                </a:rPr>
                <a:t>Comparación de resultados respecto a las normas mundiales</a:t>
              </a:r>
            </a:p>
          </p:txBody>
        </p:sp>
      </p:grpSp>
      <p:grpSp>
        <p:nvGrpSpPr>
          <p:cNvPr id="39" name="Группа 38">
            <a:extLst>
              <a:ext uri="{FF2B5EF4-FFF2-40B4-BE49-F238E27FC236}">
                <a16:creationId xmlns:a16="http://schemas.microsoft.com/office/drawing/2014/main" id="{2755F9E2-181D-AD4B-8267-DE8C79502188}"/>
              </a:ext>
            </a:extLst>
          </p:cNvPr>
          <p:cNvGrpSpPr/>
          <p:nvPr/>
        </p:nvGrpSpPr>
        <p:grpSpPr>
          <a:xfrm>
            <a:off x="2568068" y="3248741"/>
            <a:ext cx="3226275" cy="1068958"/>
            <a:chOff x="1392387" y="3834582"/>
            <a:chExt cx="6453391" cy="2138194"/>
          </a:xfrm>
        </p:grpSpPr>
        <p:sp>
          <p:nvSpPr>
            <p:cNvPr id="40" name="Text Box 4">
              <a:extLst>
                <a:ext uri="{FF2B5EF4-FFF2-40B4-BE49-F238E27FC236}">
                  <a16:creationId xmlns:a16="http://schemas.microsoft.com/office/drawing/2014/main" id="{95F31728-D564-A244-9A81-A2AF79F4FC8F}"/>
                </a:ext>
              </a:extLst>
            </p:cNvPr>
            <p:cNvSpPr txBox="1">
              <a:spLocks noChangeArrowheads="1"/>
            </p:cNvSpPr>
            <p:nvPr/>
          </p:nvSpPr>
          <p:spPr bwMode="auto">
            <a:xfrm>
              <a:off x="1392387" y="3834582"/>
              <a:ext cx="907418" cy="1015538"/>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200" b="1" i="0" u="none" strike="noStrike" kern="1200" cap="none" spc="0" normalizeH="0" baseline="0" noProof="0">
                  <a:solidFill>
                    <a:srgbClr val="622599"/>
                  </a:solidFill>
                  <a:uLnTx/>
                  <a:uFillTx/>
                  <a:latin typeface="Verdana"/>
                  <a:ea typeface="Verdana"/>
                  <a:cs typeface="Verdana"/>
                </a:rPr>
                <a:t>2.</a:t>
              </a:r>
            </a:p>
          </p:txBody>
        </p:sp>
        <p:sp>
          <p:nvSpPr>
            <p:cNvPr id="41" name="Text Box 5">
              <a:extLst>
                <a:ext uri="{FF2B5EF4-FFF2-40B4-BE49-F238E27FC236}">
                  <a16:creationId xmlns:a16="http://schemas.microsoft.com/office/drawing/2014/main" id="{FFBF12F4-83CC-854C-9A38-A3CFF61C878A}"/>
                </a:ext>
              </a:extLst>
            </p:cNvPr>
            <p:cNvSpPr txBox="1">
              <a:spLocks noChangeArrowheads="1"/>
            </p:cNvSpPr>
            <p:nvPr/>
          </p:nvSpPr>
          <p:spPr bwMode="auto">
            <a:xfrm>
              <a:off x="2481025" y="3835562"/>
              <a:ext cx="5364753" cy="43094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es" sz="1400" b="1" i="0" u="none" strike="noStrike" kern="1200" cap="none" spc="0" normalizeH="0" baseline="0" noProof="0">
                  <a:solidFill>
                    <a:srgbClr val="000000"/>
                  </a:solidFill>
                  <a:uLnTx/>
                  <a:uFillTx/>
                  <a:latin typeface="Verdana"/>
                  <a:ea typeface="Verdana"/>
                  <a:cs typeface="Verdana"/>
                </a:rPr>
                <a:t>Mejoramiento continuo</a:t>
              </a:r>
              <a:endParaRPr kumimoji="0" lang="ru-RU"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2" name="Line 6">
              <a:extLst>
                <a:ext uri="{FF2B5EF4-FFF2-40B4-BE49-F238E27FC236}">
                  <a16:creationId xmlns:a16="http://schemas.microsoft.com/office/drawing/2014/main" id="{B6DB108E-1467-7B40-9471-E467DFB15CDC}"/>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3" name="Text Box 5">
              <a:extLst>
                <a:ext uri="{FF2B5EF4-FFF2-40B4-BE49-F238E27FC236}">
                  <a16:creationId xmlns:a16="http://schemas.microsoft.com/office/drawing/2014/main" id="{7BB9BBC3-0B81-574D-A771-CB0821E68E31}"/>
                </a:ext>
              </a:extLst>
            </p:cNvPr>
            <p:cNvSpPr txBox="1">
              <a:spLocks noChangeArrowheads="1"/>
            </p:cNvSpPr>
            <p:nvPr/>
          </p:nvSpPr>
          <p:spPr bwMode="auto">
            <a:xfrm>
              <a:off x="2472508" y="4864636"/>
              <a:ext cx="5364753" cy="1108140"/>
            </a:xfrm>
            <a:prstGeom prst="rect">
              <a:avLst/>
            </a:prstGeom>
            <a:noFill/>
            <a:ln w="9525">
              <a:noFill/>
              <a:miter lim="800000"/>
            </a:ln>
            <a:effectLst/>
          </p:spPr>
          <p:txBody>
            <a:bodyPr wrap="square" lIns="0" tIns="0" rIns="0" bIns="0" anchor="t">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Verdana"/>
                  <a:ea typeface="Verdana"/>
                  <a:cs typeface="Verdana"/>
                </a:rPr>
                <a:t>Evaluación periódica de los resultados y mejoras de manera continua. </a:t>
              </a:r>
            </a:p>
          </p:txBody>
        </p:sp>
      </p:grpSp>
      <p:grpSp>
        <p:nvGrpSpPr>
          <p:cNvPr id="44" name="Группа 43">
            <a:extLst>
              <a:ext uri="{FF2B5EF4-FFF2-40B4-BE49-F238E27FC236}">
                <a16:creationId xmlns:a16="http://schemas.microsoft.com/office/drawing/2014/main" id="{2C53D91C-3245-3A4F-A28B-A0A91BF9E0D4}"/>
              </a:ext>
            </a:extLst>
          </p:cNvPr>
          <p:cNvGrpSpPr/>
          <p:nvPr/>
        </p:nvGrpSpPr>
        <p:grpSpPr>
          <a:xfrm>
            <a:off x="5540104" y="1863526"/>
            <a:ext cx="3425190" cy="1139382"/>
            <a:chOff x="1392387" y="3834585"/>
            <a:chExt cx="6851271" cy="2279059"/>
          </a:xfrm>
        </p:grpSpPr>
        <p:sp>
          <p:nvSpPr>
            <p:cNvPr id="45" name="Text Box 4">
              <a:extLst>
                <a:ext uri="{FF2B5EF4-FFF2-40B4-BE49-F238E27FC236}">
                  <a16:creationId xmlns:a16="http://schemas.microsoft.com/office/drawing/2014/main" id="{393FD8D6-4F41-FB44-A2B7-EA2F7743C70A}"/>
                </a:ext>
              </a:extLst>
            </p:cNvPr>
            <p:cNvSpPr txBox="1">
              <a:spLocks noChangeArrowheads="1"/>
            </p:cNvSpPr>
            <p:nvPr/>
          </p:nvSpPr>
          <p:spPr bwMode="auto">
            <a:xfrm>
              <a:off x="1392387" y="3834585"/>
              <a:ext cx="907418" cy="1015537"/>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200" b="1" i="0" u="none" strike="noStrike" kern="1200" cap="none" spc="0" normalizeH="0" baseline="0" noProof="0">
                  <a:solidFill>
                    <a:srgbClr val="622599"/>
                  </a:solidFill>
                  <a:uLnTx/>
                  <a:uFillTx/>
                  <a:latin typeface="Verdana"/>
                  <a:ea typeface="Verdana"/>
                  <a:cs typeface="Verdana"/>
                </a:rPr>
                <a:t>3.</a:t>
              </a:r>
            </a:p>
          </p:txBody>
        </p:sp>
        <p:sp>
          <p:nvSpPr>
            <p:cNvPr id="46" name="Text Box 5">
              <a:extLst>
                <a:ext uri="{FF2B5EF4-FFF2-40B4-BE49-F238E27FC236}">
                  <a16:creationId xmlns:a16="http://schemas.microsoft.com/office/drawing/2014/main" id="{BA3EE8A0-7101-2D41-9027-E211FBB62064}"/>
                </a:ext>
              </a:extLst>
            </p:cNvPr>
            <p:cNvSpPr txBox="1">
              <a:spLocks noChangeArrowheads="1"/>
            </p:cNvSpPr>
            <p:nvPr/>
          </p:nvSpPr>
          <p:spPr bwMode="auto">
            <a:xfrm>
              <a:off x="2472507" y="3944549"/>
              <a:ext cx="5771151" cy="43094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es" sz="1400" b="1" i="0" u="none" strike="noStrike" kern="1200" cap="none" spc="0" normalizeH="0" baseline="0" noProof="0">
                  <a:solidFill>
                    <a:srgbClr val="000000"/>
                  </a:solidFill>
                  <a:uLnTx/>
                  <a:uFillTx/>
                  <a:latin typeface="Verdana"/>
                  <a:ea typeface="Verdana"/>
                  <a:cs typeface="Verdana"/>
                </a:rPr>
                <a:t>Portal de apoyo personalizado</a:t>
              </a:r>
              <a:endParaRPr kumimoji="0" lang="ru-RU"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7" name="Line 6">
              <a:extLst>
                <a:ext uri="{FF2B5EF4-FFF2-40B4-BE49-F238E27FC236}">
                  <a16:creationId xmlns:a16="http://schemas.microsoft.com/office/drawing/2014/main" id="{CD179C87-EFB8-024B-B473-BAF32D1176A4}"/>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 name="Text Box 5">
              <a:extLst>
                <a:ext uri="{FF2B5EF4-FFF2-40B4-BE49-F238E27FC236}">
                  <a16:creationId xmlns:a16="http://schemas.microsoft.com/office/drawing/2014/main" id="{C6E2FC4C-BBE7-EF4B-AE3E-A18422B7844A}"/>
                </a:ext>
              </a:extLst>
            </p:cNvPr>
            <p:cNvSpPr txBox="1">
              <a:spLocks noChangeArrowheads="1"/>
            </p:cNvSpPr>
            <p:nvPr/>
          </p:nvSpPr>
          <p:spPr bwMode="auto">
            <a:xfrm>
              <a:off x="2507922" y="4729367"/>
              <a:ext cx="5364754" cy="1384277"/>
            </a:xfrm>
            <a:prstGeom prst="rect">
              <a:avLst/>
            </a:prstGeom>
            <a:noFill/>
            <a:ln w="9525">
              <a:noFill/>
              <a:miter lim="800000"/>
            </a:ln>
            <a:effectLst/>
          </p:spPr>
          <p:txBody>
            <a:bodyPr wrap="square" lIns="0" tIns="0" rIns="0" bIns="0" anchor="t">
              <a:noAutofit/>
            </a:bodyPr>
            <a:lstStyle/>
            <a:p>
              <a:pPr marL="0" marR="0" lvl="0" indent="0" algn="l" defTabSz="1219017" rtl="0" eaLnBrk="1" fontAlgn="auto" latinLnBrk="0" hangingPunct="1">
                <a:lnSpc>
                  <a:spcPct val="13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Verdana"/>
                  <a:ea typeface="Verdana"/>
                  <a:cs typeface="Verdana"/>
                </a:rPr>
                <a:t>Identificar áreas de mejora y aplicar planes de acción a través de servicios de gestión del agua a medida</a:t>
              </a:r>
              <a:endParaRPr kumimoji="0" lang="en-US" sz="1200" b="0" i="0" u="none" strike="noStrike" kern="1200" cap="none" spc="0" normalizeH="0" baseline="0" noProof="0">
                <a:ln>
                  <a:noFill/>
                </a:ln>
                <a:solidFill>
                  <a:srgbClr val="622599">
                    <a:lumMod val="75000"/>
                    <a:lumOff val="25000"/>
                  </a:srgbClr>
                </a:solidFill>
                <a:effectLst/>
                <a:uLnTx/>
                <a:uFillTx/>
                <a:latin typeface="Verdana" pitchFamily="34" charset="0"/>
                <a:ea typeface="Verdana" panose="020B0604030504040204" pitchFamily="34" charset="0"/>
                <a:cs typeface="Verdana" panose="020B0604030504040204" pitchFamily="34" charset="0"/>
              </a:endParaRPr>
            </a:p>
          </p:txBody>
        </p:sp>
      </p:grpSp>
      <p:grpSp>
        <p:nvGrpSpPr>
          <p:cNvPr id="49" name="Группа 48">
            <a:extLst>
              <a:ext uri="{FF2B5EF4-FFF2-40B4-BE49-F238E27FC236}">
                <a16:creationId xmlns:a16="http://schemas.microsoft.com/office/drawing/2014/main" id="{BC52AF89-EDC9-2541-9DDC-BC3E0BECC43A}"/>
              </a:ext>
            </a:extLst>
          </p:cNvPr>
          <p:cNvGrpSpPr/>
          <p:nvPr/>
        </p:nvGrpSpPr>
        <p:grpSpPr>
          <a:xfrm>
            <a:off x="8507954" y="3360121"/>
            <a:ext cx="3226275" cy="726876"/>
            <a:chOff x="1392387" y="3834584"/>
            <a:chExt cx="6453391" cy="1453941"/>
          </a:xfrm>
        </p:grpSpPr>
        <p:sp>
          <p:nvSpPr>
            <p:cNvPr id="50" name="Text Box 4">
              <a:extLst>
                <a:ext uri="{FF2B5EF4-FFF2-40B4-BE49-F238E27FC236}">
                  <a16:creationId xmlns:a16="http://schemas.microsoft.com/office/drawing/2014/main" id="{EF5ED741-CD34-F244-84D2-CC0DBEAAAB3C}"/>
                </a:ext>
              </a:extLst>
            </p:cNvPr>
            <p:cNvSpPr txBox="1">
              <a:spLocks noChangeArrowheads="1"/>
            </p:cNvSpPr>
            <p:nvPr/>
          </p:nvSpPr>
          <p:spPr bwMode="auto">
            <a:xfrm>
              <a:off x="1392387" y="3834584"/>
              <a:ext cx="907418" cy="1015538"/>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200" b="1" i="0" u="none" strike="noStrike" kern="1200" cap="none" spc="0" normalizeH="0" baseline="0" noProof="0">
                  <a:solidFill>
                    <a:srgbClr val="622599"/>
                  </a:solidFill>
                  <a:uLnTx/>
                  <a:uFillTx/>
                  <a:latin typeface="Verdana"/>
                  <a:ea typeface="Verdana"/>
                  <a:cs typeface="Verdana"/>
                </a:rPr>
                <a:t>4.</a:t>
              </a:r>
            </a:p>
          </p:txBody>
        </p:sp>
        <p:sp>
          <p:nvSpPr>
            <p:cNvPr id="51" name="Text Box 5">
              <a:extLst>
                <a:ext uri="{FF2B5EF4-FFF2-40B4-BE49-F238E27FC236}">
                  <a16:creationId xmlns:a16="http://schemas.microsoft.com/office/drawing/2014/main" id="{6EC54A8B-FD5D-9D40-86F7-B3AB18D402E3}"/>
                </a:ext>
              </a:extLst>
            </p:cNvPr>
            <p:cNvSpPr txBox="1">
              <a:spLocks noChangeArrowheads="1"/>
            </p:cNvSpPr>
            <p:nvPr/>
          </p:nvSpPr>
          <p:spPr bwMode="auto">
            <a:xfrm>
              <a:off x="2481025" y="3835562"/>
              <a:ext cx="5364753" cy="430944"/>
            </a:xfrm>
            <a:prstGeom prst="rect">
              <a:avLst/>
            </a:prstGeom>
            <a:noFill/>
            <a:ln w="9525">
              <a:noFill/>
              <a:miter lim="800000"/>
            </a:ln>
            <a:effectLst/>
          </p:spPr>
          <p:txBody>
            <a:bodyPr wrap="square" lIns="0" tIns="0" rIns="0" bIns="0" anchor="b">
              <a:noAutofit/>
            </a:bodyPr>
            <a:lstStyle/>
            <a:p>
              <a:pPr marL="0" marR="0" lvl="0" indent="0" algn="l" defTabSz="457063" rtl="0" eaLnBrk="1" fontAlgn="auto" latinLnBrk="0" hangingPunct="1">
                <a:lnSpc>
                  <a:spcPct val="100000"/>
                </a:lnSpc>
                <a:spcBef>
                  <a:spcPts val="300"/>
                </a:spcBef>
                <a:spcAft>
                  <a:spcPct val="0"/>
                </a:spcAft>
                <a:buClrTx/>
                <a:buSzTx/>
                <a:buFontTx/>
                <a:buNone/>
                <a:defRPr/>
              </a:pPr>
              <a:r>
                <a:rPr kumimoji="0" lang="es" sz="1400" b="1" i="0" u="none" strike="noStrike" kern="1200" cap="none" spc="0" normalizeH="0" baseline="0" noProof="0">
                  <a:solidFill>
                    <a:srgbClr val="000000"/>
                  </a:solidFill>
                  <a:uLnTx/>
                  <a:uFillTx/>
                  <a:latin typeface="Verdana"/>
                  <a:ea typeface="Verdana"/>
                  <a:cs typeface="Verdana"/>
                </a:rPr>
                <a:t>Planeamiento estratégico </a:t>
              </a:r>
              <a:endParaRPr kumimoji="0" lang="ru-RU"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 name="Line 6">
              <a:extLst>
                <a:ext uri="{FF2B5EF4-FFF2-40B4-BE49-F238E27FC236}">
                  <a16:creationId xmlns:a16="http://schemas.microsoft.com/office/drawing/2014/main" id="{A776F888-0926-1B4F-A17C-8C3ECFA20461}"/>
                </a:ext>
              </a:extLst>
            </p:cNvPr>
            <p:cNvSpPr>
              <a:spLocks noChangeShapeType="1"/>
            </p:cNvSpPr>
            <p:nvPr/>
          </p:nvSpPr>
          <p:spPr bwMode="auto">
            <a:xfrm>
              <a:off x="2481024" y="4624449"/>
              <a:ext cx="5293923"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ext Box 5">
              <a:extLst>
                <a:ext uri="{FF2B5EF4-FFF2-40B4-BE49-F238E27FC236}">
                  <a16:creationId xmlns:a16="http://schemas.microsoft.com/office/drawing/2014/main" id="{BEE4D23A-A07D-BE41-98B2-4650F81E3144}"/>
                </a:ext>
              </a:extLst>
            </p:cNvPr>
            <p:cNvSpPr txBox="1">
              <a:spLocks noChangeArrowheads="1"/>
            </p:cNvSpPr>
            <p:nvPr/>
          </p:nvSpPr>
          <p:spPr bwMode="auto">
            <a:xfrm>
              <a:off x="2472508" y="4864636"/>
              <a:ext cx="5364753" cy="423889"/>
            </a:xfrm>
            <a:prstGeom prst="rect">
              <a:avLst/>
            </a:prstGeom>
            <a:noFill/>
            <a:ln w="9525">
              <a:noFill/>
              <a:miter lim="800000"/>
            </a:ln>
            <a:effectLst/>
          </p:spPr>
          <p:txBody>
            <a:bodyPr wrap="square" lIns="0" tIns="0" rIns="0" bIns="0" anchor="t">
              <a:noAutofit/>
            </a:bodyPr>
            <a:lstStyle/>
            <a:p>
              <a:pPr marL="0" marR="0" lvl="0" indent="0" algn="l" defTabSz="1219017" rtl="0" eaLnBrk="1" fontAlgn="auto" latinLnBrk="0" hangingPunct="1">
                <a:lnSpc>
                  <a:spcPct val="130000"/>
                </a:lnSpc>
                <a:spcBef>
                  <a:spcPct val="0"/>
                </a:spcBef>
                <a:spcAft>
                  <a:spcPct val="0"/>
                </a:spcAft>
                <a:buClrTx/>
                <a:buSzTx/>
                <a:buFontTx/>
                <a:buNone/>
                <a:defRPr/>
              </a:pPr>
              <a:r>
                <a:rPr kumimoji="0" lang="es" sz="1200" b="0" i="0" u="none" strike="noStrike" kern="1200" cap="none" spc="0" normalizeH="0" baseline="0" noProof="0">
                  <a:solidFill>
                    <a:srgbClr val="000000"/>
                  </a:solidFill>
                  <a:uLnTx/>
                  <a:uFillTx/>
                  <a:latin typeface="Verdana"/>
                  <a:ea typeface="Verdana"/>
                  <a:cs typeface="Verdana"/>
                </a:rPr>
                <a:t>Guía su próximo plan estratégico</a:t>
              </a:r>
            </a:p>
          </p:txBody>
        </p:sp>
      </p:grpSp>
      <p:sp>
        <p:nvSpPr>
          <p:cNvPr id="7" name="Title 1">
            <a:extLst>
              <a:ext uri="{FF2B5EF4-FFF2-40B4-BE49-F238E27FC236}">
                <a16:creationId xmlns:a16="http://schemas.microsoft.com/office/drawing/2014/main" id="{0A2E8D82-4BF6-EFD6-F5D6-EF4B6A60BA00}"/>
              </a:ext>
            </a:extLst>
          </p:cNvPr>
          <p:cNvSpPr txBox="1"/>
          <p:nvPr/>
        </p:nvSpPr>
        <p:spPr>
          <a:xfrm>
            <a:off x="652909" y="445060"/>
            <a:ext cx="11074400" cy="753038"/>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rtl="0"/>
            <a:r>
              <a:rPr lang="es" sz="4000" b="1" i="0" u="none" strike="noStrike">
                <a:latin typeface="Futura LT Pro Book"/>
                <a:ea typeface="Tahoma" charset="0"/>
                <a:cs typeface="Tahoma" charset="0"/>
              </a:rPr>
              <a:t>Cómo beneficia GSAT a su OSN</a:t>
            </a:r>
          </a:p>
        </p:txBody>
      </p:sp>
      <p:grpSp>
        <p:nvGrpSpPr>
          <p:cNvPr id="26" name="Group 25">
            <a:extLst>
              <a:ext uri="{FF2B5EF4-FFF2-40B4-BE49-F238E27FC236}">
                <a16:creationId xmlns:a16="http://schemas.microsoft.com/office/drawing/2014/main" id="{C292C8DA-6EA4-2AF3-5FA3-F38AEFDCB50A}"/>
              </a:ext>
            </a:extLst>
          </p:cNvPr>
          <p:cNvGrpSpPr/>
          <p:nvPr/>
        </p:nvGrpSpPr>
        <p:grpSpPr>
          <a:xfrm rot="10800000">
            <a:off x="-10886" y="-32180"/>
            <a:ext cx="12213772" cy="554696"/>
            <a:chOff x="0" y="6303305"/>
            <a:chExt cx="12213772" cy="554696"/>
          </a:xfrm>
        </p:grpSpPr>
        <p:sp>
          <p:nvSpPr>
            <p:cNvPr id="27" name="Rectangle 26">
              <a:extLst>
                <a:ext uri="{FF2B5EF4-FFF2-40B4-BE49-F238E27FC236}">
                  <a16:creationId xmlns:a16="http://schemas.microsoft.com/office/drawing/2014/main" id="{5A61CD34-BE63-A6B4-BF24-317B671829DD}"/>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8" name="Rectangle 12">
              <a:extLst>
                <a:ext uri="{FF2B5EF4-FFF2-40B4-BE49-F238E27FC236}">
                  <a16:creationId xmlns:a16="http://schemas.microsoft.com/office/drawing/2014/main" id="{0F4AF0F2-46FC-2D33-0CA0-EF8163944E3F}"/>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9" name="Rectangle 28">
              <a:extLst>
                <a:ext uri="{FF2B5EF4-FFF2-40B4-BE49-F238E27FC236}">
                  <a16:creationId xmlns:a16="http://schemas.microsoft.com/office/drawing/2014/main" id="{7902C68E-5AD9-882B-BE1B-13CF62228709}"/>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grpSp>
        <p:nvGrpSpPr>
          <p:cNvPr id="57" name="Group 56">
            <a:extLst>
              <a:ext uri="{FF2B5EF4-FFF2-40B4-BE49-F238E27FC236}">
                <a16:creationId xmlns:a16="http://schemas.microsoft.com/office/drawing/2014/main" id="{AE267070-4363-0E0F-5DF0-738377A9AC24}"/>
              </a:ext>
            </a:extLst>
          </p:cNvPr>
          <p:cNvGrpSpPr/>
          <p:nvPr/>
        </p:nvGrpSpPr>
        <p:grpSpPr>
          <a:xfrm>
            <a:off x="-10886" y="6400846"/>
            <a:ext cx="12213772" cy="554696"/>
            <a:chOff x="-10886" y="6400846"/>
            <a:chExt cx="12213772" cy="554696"/>
          </a:xfrm>
        </p:grpSpPr>
        <p:grpSp>
          <p:nvGrpSpPr>
            <p:cNvPr id="30" name="Group 29">
              <a:extLst>
                <a:ext uri="{FF2B5EF4-FFF2-40B4-BE49-F238E27FC236}">
                  <a16:creationId xmlns:a16="http://schemas.microsoft.com/office/drawing/2014/main" id="{E912FB01-517D-3FE7-77ED-252BA738B321}"/>
                </a:ext>
              </a:extLst>
            </p:cNvPr>
            <p:cNvGrpSpPr/>
            <p:nvPr/>
          </p:nvGrpSpPr>
          <p:grpSpPr>
            <a:xfrm>
              <a:off x="-10886" y="6400846"/>
              <a:ext cx="12213772" cy="554696"/>
              <a:chOff x="0" y="6303305"/>
              <a:chExt cx="12213772" cy="554696"/>
            </a:xfrm>
          </p:grpSpPr>
          <p:sp>
            <p:nvSpPr>
              <p:cNvPr id="31" name="Rectangle 30">
                <a:extLst>
                  <a:ext uri="{FF2B5EF4-FFF2-40B4-BE49-F238E27FC236}">
                    <a16:creationId xmlns:a16="http://schemas.microsoft.com/office/drawing/2014/main" id="{0C98D8C3-2AE4-9584-28EF-30E8479ACB28}"/>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32" name="Rectangle 12">
                <a:extLst>
                  <a:ext uri="{FF2B5EF4-FFF2-40B4-BE49-F238E27FC236}">
                    <a16:creationId xmlns:a16="http://schemas.microsoft.com/office/drawing/2014/main" id="{0A54E5EB-8121-B4D7-AA01-693B40B8C93E}"/>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33" name="Rectangle 32">
                <a:extLst>
                  <a:ext uri="{FF2B5EF4-FFF2-40B4-BE49-F238E27FC236}">
                    <a16:creationId xmlns:a16="http://schemas.microsoft.com/office/drawing/2014/main" id="{FD2AE03C-96C7-C14F-A43F-1C85F109E5C8}"/>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54" name="Date Placeholder 3">
              <a:extLst>
                <a:ext uri="{FF2B5EF4-FFF2-40B4-BE49-F238E27FC236}">
                  <a16:creationId xmlns:a16="http://schemas.microsoft.com/office/drawing/2014/main" id="{FDC1226C-00C4-4FD1-1730-05CCBD82BE5D}"/>
                </a:ext>
              </a:extLst>
            </p:cNvPr>
            <p:cNvSpPr txBox="1"/>
            <p:nvPr/>
          </p:nvSpPr>
          <p:spPr>
            <a:xfrm>
              <a:off x="598714" y="6643915"/>
              <a:ext cx="2844800" cy="277907"/>
            </a:xfrm>
            <a:prstGeom prst="rect">
              <a:avLst/>
            </a:prstGeom>
          </p:spPr>
          <p:txBody>
            <a:bodyPr>
              <a:no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000" b="0" i="0" u="none" strike="noStrike">
                  <a:latin typeface="Verdana"/>
                </a:rPr>
                <a:t>1/8/2024</a:t>
              </a:r>
              <a:endParaRPr lang="en-US"/>
            </a:p>
          </p:txBody>
        </p:sp>
        <p:sp>
          <p:nvSpPr>
            <p:cNvPr id="55" name="Footer Placeholder 4">
              <a:extLst>
                <a:ext uri="{FF2B5EF4-FFF2-40B4-BE49-F238E27FC236}">
                  <a16:creationId xmlns:a16="http://schemas.microsoft.com/office/drawing/2014/main" id="{22222FC2-0E83-B7FF-CDDB-2F288AA8C989}"/>
                </a:ext>
              </a:extLst>
            </p:cNvPr>
            <p:cNvSpPr txBox="1"/>
            <p:nvPr/>
          </p:nvSpPr>
          <p:spPr>
            <a:xfrm>
              <a:off x="4082143" y="6642419"/>
              <a:ext cx="3628571" cy="279403"/>
            </a:xfrm>
            <a:prstGeom prst="rect">
              <a:avLst/>
            </a:prstGeom>
          </p:spPr>
          <p:txBody>
            <a:bodyPr>
              <a:no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000" b="0" i="0" u="none" strike="noStrike">
                  <a:latin typeface="Verdana"/>
                </a:rPr>
                <a:t>© Oficina Scout Mundial.</a:t>
              </a:r>
            </a:p>
          </p:txBody>
        </p:sp>
        <p:sp>
          <p:nvSpPr>
            <p:cNvPr id="56" name="Slide Number Placeholder 5">
              <a:extLst>
                <a:ext uri="{FF2B5EF4-FFF2-40B4-BE49-F238E27FC236}">
                  <a16:creationId xmlns:a16="http://schemas.microsoft.com/office/drawing/2014/main" id="{DA11D2C7-9FEF-18E0-79AA-FD3E1B080D35}"/>
                </a:ext>
              </a:extLst>
            </p:cNvPr>
            <p:cNvSpPr txBox="1"/>
            <p:nvPr/>
          </p:nvSpPr>
          <p:spPr>
            <a:xfrm>
              <a:off x="9085943" y="6555115"/>
              <a:ext cx="2844800" cy="277907"/>
            </a:xfrm>
            <a:prstGeom prst="rect">
              <a:avLst/>
            </a:prstGeom>
          </p:spPr>
          <p:txBody>
            <a:bodyPr vert="horz" lIns="91440" tIns="45720" rIns="91440" bIns="45720" rtlCol="0" anchor="ctr">
              <a:noAutofit/>
            </a:bodyPr>
            <a:lstStyle>
              <a:defPPr>
                <a:defRPr lang="en-US"/>
              </a:defPPr>
              <a:lvl1pPr marL="0" algn="r" defTabSz="1219170" rtl="0" eaLnBrk="1" latinLnBrk="0" hangingPunct="1">
                <a:defRPr sz="933"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900" b="0" i="0" u="none" strike="noStrike">
                  <a:latin typeface="Verdana"/>
                </a:rPr>
                <a:t>5</a:t>
              </a:r>
              <a:endParaRPr lang="en-US"/>
            </a:p>
          </p:txBody>
        </p:sp>
      </p:grpSp>
    </p:spTree>
    <p:extLst>
      <p:ext uri="{BB962C8B-B14F-4D97-AF65-F5344CB8AC3E}">
        <p14:creationId xmlns:p14="http://schemas.microsoft.com/office/powerpoint/2010/main" val="57013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A49AAF9F-1F3B-FF04-6384-C3E4FD9C8503}"/>
              </a:ext>
            </a:extLst>
          </p:cNvPr>
          <p:cNvSpPr txBox="1"/>
          <p:nvPr/>
        </p:nvSpPr>
        <p:spPr>
          <a:xfrm>
            <a:off x="5902708" y="3113326"/>
            <a:ext cx="5428027" cy="2497255"/>
          </a:xfrm>
          <a:prstGeom prst="rect">
            <a:avLst/>
          </a:prstGeom>
        </p:spPr>
        <p:txBody>
          <a:bodyPr lIns="0" tIns="0" rIns="0" bIns="0">
            <a:noAutofit/>
          </a:bodyPr>
          <a:lstStyle>
            <a:lvl1pPr marL="0" indent="-180000" algn="l" defTabSz="914400" rtl="0" eaLnBrk="1" latinLnBrk="0" hangingPunct="1">
              <a:lnSpc>
                <a:spcPts val="2200"/>
              </a:lnSpc>
              <a:spcBef>
                <a:spcPct val="0"/>
              </a:spcBef>
              <a:buClr>
                <a:schemeClr val="tx2"/>
              </a:buClr>
              <a:buSzPct val="120000"/>
              <a:buFont typeface="Arial"/>
              <a:buNone/>
              <a:defRPr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es" sz="1600" b="0" i="0" u="none" strike="noStrike" kern="1200" cap="none" spc="0" normalizeH="0" baseline="0" noProof="0">
                <a:solidFill>
                  <a:srgbClr val="000000"/>
                </a:solidFill>
                <a:uLnTx/>
                <a:uFillTx/>
                <a:latin typeface="Verdana"/>
                <a:ea typeface="Verdana"/>
                <a:cs typeface="Verdana"/>
              </a:rPr>
              <a:t>Una visión general de los éxitos y retos de los ONS de todo el mundo.</a:t>
            </a:r>
          </a:p>
          <a:p>
            <a:pPr marL="285750" marR="0" lvl="0" indent="-285750" algn="l" defTabSz="1219170" rtl="0"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es" sz="1600" b="0" i="0" u="none" strike="noStrike" kern="1200" cap="none" spc="0" normalizeH="0" baseline="0" noProof="0">
                <a:solidFill>
                  <a:srgbClr val="000000"/>
                </a:solidFill>
                <a:uLnTx/>
                <a:uFillTx/>
                <a:latin typeface="Verdana"/>
                <a:ea typeface="Verdana"/>
                <a:cs typeface="Verdana"/>
              </a:rPr>
              <a:t>Una herramienta para centrar la estrategia y el apoyo de las Regiones y a nivel mundial, basada en hechos y cifras.</a:t>
            </a:r>
          </a:p>
          <a:p>
            <a:pPr marL="285750" marR="0" lvl="0" indent="-285750" algn="l" defTabSz="1219170" rtl="0"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es" sz="1600" b="0" i="0" u="none" strike="noStrike" kern="1200" cap="none" spc="0" normalizeH="0" baseline="0" noProof="0">
                <a:solidFill>
                  <a:srgbClr val="000000"/>
                </a:solidFill>
                <a:uLnTx/>
                <a:uFillTx/>
                <a:latin typeface="Verdana"/>
                <a:ea typeface="Verdana"/>
                <a:cs typeface="Verdana"/>
              </a:rPr>
              <a:t>Una herramienta para ayudar a los ONS a establecer prioridades en su trabajo.</a:t>
            </a:r>
          </a:p>
          <a:p>
            <a:pPr marL="285750" marR="0" lvl="0" indent="-285750" algn="l" defTabSz="1219170" rtl="0" eaLnBrk="1" fontAlgn="auto" latinLnBrk="0" hangingPunct="1">
              <a:lnSpc>
                <a:spcPct val="100000"/>
              </a:lnSpc>
              <a:spcBef>
                <a:spcPct val="0"/>
              </a:spcBef>
              <a:spcAft>
                <a:spcPts val="1600"/>
              </a:spcAft>
              <a:buClr>
                <a:srgbClr val="622599"/>
              </a:buClr>
              <a:buSzPct val="120000"/>
              <a:buFont typeface="Arial" pitchFamily="34" charset="0"/>
              <a:buChar char="•"/>
              <a:defRPr/>
            </a:pPr>
            <a:r>
              <a:rPr kumimoji="0" lang="es" sz="1600" b="0" i="0" u="none" strike="noStrike" kern="1200" cap="none" spc="0" normalizeH="0" baseline="0" noProof="0">
                <a:solidFill>
                  <a:srgbClr val="000000"/>
                </a:solidFill>
                <a:uLnTx/>
                <a:uFillTx/>
                <a:latin typeface="Verdana"/>
                <a:ea typeface="Verdana"/>
                <a:cs typeface="Verdana"/>
              </a:rPr>
              <a:t>Una herramienta basada en normas internacionales para atraer a futuros donadores.</a:t>
            </a:r>
          </a:p>
        </p:txBody>
      </p:sp>
      <p:pic>
        <p:nvPicPr>
          <p:cNvPr id="17" name="Picture 16" descr="A group of people sitting at a table&#10;&#10;Description automatically generated">
            <a:extLst>
              <a:ext uri="{FF2B5EF4-FFF2-40B4-BE49-F238E27FC236}">
                <a16:creationId xmlns:a16="http://schemas.microsoft.com/office/drawing/2014/main" id="{886B0847-7406-D2A7-B215-DDF6957BFBC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45606" y="766762"/>
            <a:ext cx="5146201" cy="5528934"/>
          </a:xfrm>
          <a:prstGeom prst="roundRect">
            <a:avLst>
              <a:gd name="adj" fmla="val 0"/>
            </a:avLst>
          </a:prstGeom>
        </p:spPr>
      </p:pic>
      <p:grpSp>
        <p:nvGrpSpPr>
          <p:cNvPr id="19" name="Group 18">
            <a:extLst>
              <a:ext uri="{FF2B5EF4-FFF2-40B4-BE49-F238E27FC236}">
                <a16:creationId xmlns:a16="http://schemas.microsoft.com/office/drawing/2014/main" id="{1E171BBF-CA57-20B1-21AD-C34E32EEC9EA}"/>
              </a:ext>
            </a:extLst>
          </p:cNvPr>
          <p:cNvGrpSpPr/>
          <p:nvPr/>
        </p:nvGrpSpPr>
        <p:grpSpPr>
          <a:xfrm rot="10800000">
            <a:off x="-10886" y="-32180"/>
            <a:ext cx="12213772" cy="554696"/>
            <a:chOff x="0" y="6303305"/>
            <a:chExt cx="12213772" cy="554696"/>
          </a:xfrm>
        </p:grpSpPr>
        <p:sp>
          <p:nvSpPr>
            <p:cNvPr id="20" name="Rectangle 19">
              <a:extLst>
                <a:ext uri="{FF2B5EF4-FFF2-40B4-BE49-F238E27FC236}">
                  <a16:creationId xmlns:a16="http://schemas.microsoft.com/office/drawing/2014/main" id="{93E8F82B-DCE4-5E8C-EFCD-9AD745A673D4}"/>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1" name="Rectangle 12">
              <a:extLst>
                <a:ext uri="{FF2B5EF4-FFF2-40B4-BE49-F238E27FC236}">
                  <a16:creationId xmlns:a16="http://schemas.microsoft.com/office/drawing/2014/main" id="{13770BBC-D1B5-C7E8-D3D9-C8E49C4AB5CC}"/>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2" name="Rectangle 21">
              <a:extLst>
                <a:ext uri="{FF2B5EF4-FFF2-40B4-BE49-F238E27FC236}">
                  <a16:creationId xmlns:a16="http://schemas.microsoft.com/office/drawing/2014/main" id="{57BC4AE6-29A8-983C-09A7-88F50425B52A}"/>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23" name="Title 1">
            <a:extLst>
              <a:ext uri="{FF2B5EF4-FFF2-40B4-BE49-F238E27FC236}">
                <a16:creationId xmlns:a16="http://schemas.microsoft.com/office/drawing/2014/main" id="{2E568C68-E4A8-6EFA-DB44-04136E8D3B70}"/>
              </a:ext>
            </a:extLst>
          </p:cNvPr>
          <p:cNvSpPr txBox="1"/>
          <p:nvPr/>
        </p:nvSpPr>
        <p:spPr>
          <a:xfrm>
            <a:off x="5774940" y="1247419"/>
            <a:ext cx="5857617" cy="1375540"/>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marL="0" marR="0" lvl="0" indent="0" algn="l" defTabSz="1218826" rtl="0" eaLnBrk="1" fontAlgn="auto" latinLnBrk="0" hangingPunct="1">
              <a:lnSpc>
                <a:spcPct val="100000"/>
              </a:lnSpc>
              <a:spcBef>
                <a:spcPct val="0"/>
              </a:spcBef>
              <a:spcAft>
                <a:spcPct val="0"/>
              </a:spcAft>
              <a:buClrTx/>
              <a:buSzTx/>
              <a:buFontTx/>
              <a:buNone/>
              <a:defRPr/>
            </a:pPr>
            <a:r>
              <a:rPr kumimoji="0" lang="es" sz="4000" b="1" i="0" u="none" strike="noStrike" kern="1200" cap="none" spc="0" normalizeH="0" baseline="0" noProof="0" dirty="0">
                <a:solidFill>
                  <a:srgbClr val="622599"/>
                </a:solidFill>
                <a:uLnTx/>
                <a:uFillTx/>
                <a:latin typeface="Futura LT Pro Book"/>
                <a:ea typeface="Helvetica Neue Medium"/>
                <a:cs typeface="Helvetica Neue Medium"/>
              </a:rPr>
              <a:t>¿Qué beneficios el GSAT </a:t>
            </a:r>
          </a:p>
          <a:p>
            <a:pPr marL="0" marR="0" lvl="0" indent="0" algn="l" defTabSz="1218826" rtl="0" eaLnBrk="1" fontAlgn="auto" latinLnBrk="0" hangingPunct="1">
              <a:lnSpc>
                <a:spcPct val="100000"/>
              </a:lnSpc>
              <a:spcBef>
                <a:spcPct val="0"/>
              </a:spcBef>
              <a:spcAft>
                <a:spcPct val="0"/>
              </a:spcAft>
              <a:buClrTx/>
              <a:buSzTx/>
              <a:buFontTx/>
              <a:buNone/>
              <a:defRPr/>
            </a:pPr>
            <a:r>
              <a:rPr kumimoji="0" lang="es" sz="4000" b="1" i="0" u="none" strike="noStrike" kern="1200" cap="none" spc="0" normalizeH="0" baseline="0" noProof="0" dirty="0">
                <a:solidFill>
                  <a:srgbClr val="622599"/>
                </a:solidFill>
                <a:uLnTx/>
                <a:uFillTx/>
                <a:latin typeface="Futura LT Pro Book"/>
                <a:ea typeface="Helvetica Neue Medium"/>
                <a:cs typeface="Helvetica Neue Medium"/>
              </a:rPr>
              <a:t>aporta a la OMMS?</a:t>
            </a:r>
          </a:p>
        </p:txBody>
      </p:sp>
    </p:spTree>
    <p:extLst>
      <p:ext uri="{BB962C8B-B14F-4D97-AF65-F5344CB8AC3E}">
        <p14:creationId xmlns:p14="http://schemas.microsoft.com/office/powerpoint/2010/main" val="34870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ECFC3E-A583-E84C-894F-06A3A8003C69}"/>
              </a:ext>
            </a:extLst>
          </p:cNvPr>
          <p:cNvGrpSpPr/>
          <p:nvPr/>
        </p:nvGrpSpPr>
        <p:grpSpPr>
          <a:xfrm>
            <a:off x="4800025" y="3464998"/>
            <a:ext cx="2087960" cy="1951088"/>
            <a:chOff x="9791140" y="7108197"/>
            <a:chExt cx="3796785" cy="3547895"/>
          </a:xfrm>
        </p:grpSpPr>
        <p:sp>
          <p:nvSpPr>
            <p:cNvPr id="51" name="Скругленный прямоугольник 70">
              <a:extLst>
                <a:ext uri="{FF2B5EF4-FFF2-40B4-BE49-F238E27FC236}">
                  <a16:creationId xmlns:a16="http://schemas.microsoft.com/office/drawing/2014/main" id="{C031CE64-E8F5-8040-8B35-9085DAE0C032}"/>
                </a:ext>
              </a:extLst>
            </p:cNvPr>
            <p:cNvSpPr/>
            <p:nvPr/>
          </p:nvSpPr>
          <p:spPr>
            <a:xfrm>
              <a:off x="9791140" y="7108197"/>
              <a:ext cx="3796785" cy="3547895"/>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52" name="Прямоугольник 71">
              <a:extLst>
                <a:ext uri="{FF2B5EF4-FFF2-40B4-BE49-F238E27FC236}">
                  <a16:creationId xmlns:a16="http://schemas.microsoft.com/office/drawing/2014/main" id="{65B55CD2-31FA-6747-AE00-CB4F3E70DEDA}"/>
                </a:ext>
              </a:extLst>
            </p:cNvPr>
            <p:cNvSpPr/>
            <p:nvPr/>
          </p:nvSpPr>
          <p:spPr>
            <a:xfrm>
              <a:off x="10119210" y="8380415"/>
              <a:ext cx="3458517" cy="2091405"/>
            </a:xfrm>
            <a:prstGeom prst="rect">
              <a:avLst/>
            </a:prstGeom>
          </p:spPr>
          <p:txBody>
            <a:bodyPr wrap="square">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es" sz="1600" b="0" i="0" u="none" strike="noStrike" kern="1200" cap="none" spc="0" normalizeH="0" baseline="0" noProof="0">
                  <a:solidFill>
                    <a:srgbClr val="622599"/>
                  </a:solidFill>
                  <a:uLnTx/>
                  <a:uFillTx/>
                  <a:latin typeface="Tahoma" charset="0"/>
                  <a:ea typeface="Tahoma" charset="0"/>
                  <a:cs typeface="Tahoma" charset="0"/>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es" sz="1600" b="1" i="0" u="none" strike="noStrike" kern="1200" cap="none" spc="0" normalizeH="0" baseline="0" noProof="0">
                  <a:solidFill>
                    <a:srgbClr val="622599"/>
                  </a:solidFill>
                  <a:uLnTx/>
                  <a:uFillTx/>
                  <a:latin typeface="Tahoma" charset="0"/>
                  <a:ea typeface="Tahoma" charset="0"/>
                  <a:cs typeface="Tahoma" charset="0"/>
                </a:rPr>
                <a:t>Centrados en la acción </a:t>
              </a:r>
            </a:p>
          </p:txBody>
        </p:sp>
        <p:grpSp>
          <p:nvGrpSpPr>
            <p:cNvPr id="8" name="Group 7">
              <a:extLst>
                <a:ext uri="{FF2B5EF4-FFF2-40B4-BE49-F238E27FC236}">
                  <a16:creationId xmlns:a16="http://schemas.microsoft.com/office/drawing/2014/main" id="{9CFCD715-6BCF-6A4D-B5DA-72AC10D3E776}"/>
                </a:ext>
              </a:extLst>
            </p:cNvPr>
            <p:cNvGrpSpPr/>
            <p:nvPr/>
          </p:nvGrpSpPr>
          <p:grpSpPr>
            <a:xfrm>
              <a:off x="11257723" y="7894247"/>
              <a:ext cx="863583" cy="850495"/>
              <a:chOff x="11214560" y="7795457"/>
              <a:chExt cx="949942" cy="935545"/>
            </a:xfrm>
          </p:grpSpPr>
          <p:sp>
            <p:nvSpPr>
              <p:cNvPr id="60" name="Freeform 612">
                <a:extLst>
                  <a:ext uri="{FF2B5EF4-FFF2-40B4-BE49-F238E27FC236}">
                    <a16:creationId xmlns:a16="http://schemas.microsoft.com/office/drawing/2014/main" id="{2171D350-ADE1-DE41-95D0-85A7300DEBAC}"/>
                  </a:ext>
                </a:extLst>
              </p:cNvPr>
              <p:cNvSpPr/>
              <p:nvPr/>
            </p:nvSpPr>
            <p:spPr bwMode="auto">
              <a:xfrm>
                <a:off x="11214560" y="7795457"/>
                <a:ext cx="611708" cy="820405"/>
              </a:xfrm>
              <a:custGeom>
                <a:avLst/>
                <a:gdLst>
                  <a:gd name="T0" fmla="*/ 85 w 85"/>
                  <a:gd name="T1" fmla="*/ 101 h 114"/>
                  <a:gd name="T2" fmla="*/ 20 w 85"/>
                  <a:gd name="T3" fmla="*/ 94 h 114"/>
                  <a:gd name="T4" fmla="*/ 20 w 85"/>
                  <a:gd name="T5" fmla="*/ 19 h 114"/>
                  <a:gd name="T6" fmla="*/ 75 w 85"/>
                  <a:gd name="T7" fmla="*/ 6 h 114"/>
                </a:gdLst>
                <a:ahLst/>
                <a:cxnLst>
                  <a:cxn ang="0">
                    <a:pos x="T0" y="T1"/>
                  </a:cxn>
                  <a:cxn ang="0">
                    <a:pos x="T2" y="T3"/>
                  </a:cxn>
                  <a:cxn ang="0">
                    <a:pos x="T4" y="T5"/>
                  </a:cxn>
                  <a:cxn ang="0">
                    <a:pos x="T6" y="T7"/>
                  </a:cxn>
                </a:cxnLst>
                <a:rect l="0" t="0" r="r" b="b"/>
                <a:pathLst>
                  <a:path w="85" h="114">
                    <a:moveTo>
                      <a:pt x="85" y="101"/>
                    </a:moveTo>
                    <a:cubicBezTo>
                      <a:pt x="65" y="114"/>
                      <a:pt x="38" y="111"/>
                      <a:pt x="20" y="94"/>
                    </a:cubicBezTo>
                    <a:cubicBezTo>
                      <a:pt x="0" y="73"/>
                      <a:pt x="0" y="40"/>
                      <a:pt x="20" y="19"/>
                    </a:cubicBezTo>
                    <a:cubicBezTo>
                      <a:pt x="35" y="4"/>
                      <a:pt x="56" y="0"/>
                      <a:pt x="75" y="6"/>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613">
                <a:extLst>
                  <a:ext uri="{FF2B5EF4-FFF2-40B4-BE49-F238E27FC236}">
                    <a16:creationId xmlns:a16="http://schemas.microsoft.com/office/drawing/2014/main" id="{5B1C2ADB-2E0F-AF4A-BD99-3AB2B9744655}"/>
                  </a:ext>
                </a:extLst>
              </p:cNvPr>
              <p:cNvSpPr/>
              <p:nvPr/>
            </p:nvSpPr>
            <p:spPr bwMode="auto">
              <a:xfrm>
                <a:off x="11754298" y="7838635"/>
                <a:ext cx="295059" cy="561329"/>
              </a:xfrm>
              <a:custGeom>
                <a:avLst/>
                <a:gdLst>
                  <a:gd name="T0" fmla="*/ 0 w 41"/>
                  <a:gd name="T1" fmla="*/ 0 h 78"/>
                  <a:gd name="T2" fmla="*/ 20 w 41"/>
                  <a:gd name="T3" fmla="*/ 13 h 78"/>
                  <a:gd name="T4" fmla="*/ 28 w 41"/>
                  <a:gd name="T5" fmla="*/ 78 h 78"/>
                </a:gdLst>
                <a:ahLst/>
                <a:cxnLst>
                  <a:cxn ang="0">
                    <a:pos x="T0" y="T1"/>
                  </a:cxn>
                  <a:cxn ang="0">
                    <a:pos x="T2" y="T3"/>
                  </a:cxn>
                  <a:cxn ang="0">
                    <a:pos x="T4" y="T5"/>
                  </a:cxn>
                </a:cxnLst>
                <a:rect l="0" t="0" r="r" b="b"/>
                <a:pathLst>
                  <a:path w="41" h="78">
                    <a:moveTo>
                      <a:pt x="0" y="0"/>
                    </a:moveTo>
                    <a:cubicBezTo>
                      <a:pt x="7" y="3"/>
                      <a:pt x="14" y="7"/>
                      <a:pt x="20" y="13"/>
                    </a:cubicBezTo>
                    <a:cubicBezTo>
                      <a:pt x="38" y="31"/>
                      <a:pt x="41" y="58"/>
                      <a:pt x="28" y="78"/>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614">
                <a:extLst>
                  <a:ext uri="{FF2B5EF4-FFF2-40B4-BE49-F238E27FC236}">
                    <a16:creationId xmlns:a16="http://schemas.microsoft.com/office/drawing/2014/main" id="{B697138F-7338-DE45-BCC3-05022C5FB5EC}"/>
                  </a:ext>
                </a:extLst>
              </p:cNvPr>
              <p:cNvSpPr/>
              <p:nvPr/>
            </p:nvSpPr>
            <p:spPr bwMode="auto">
              <a:xfrm>
                <a:off x="11365687" y="7946580"/>
                <a:ext cx="525348" cy="518151"/>
              </a:xfrm>
              <a:custGeom>
                <a:avLst/>
                <a:gdLst>
                  <a:gd name="T0" fmla="*/ 47 w 73"/>
                  <a:gd name="T1" fmla="*/ 4 h 72"/>
                  <a:gd name="T2" fmla="*/ 60 w 73"/>
                  <a:gd name="T3" fmla="*/ 12 h 72"/>
                  <a:gd name="T4" fmla="*/ 60 w 73"/>
                  <a:gd name="T5" fmla="*/ 59 h 72"/>
                  <a:gd name="T6" fmla="*/ 13 w 73"/>
                  <a:gd name="T7" fmla="*/ 59 h 72"/>
                  <a:gd name="T8" fmla="*/ 13 w 73"/>
                  <a:gd name="T9" fmla="*/ 12 h 72"/>
                  <a:gd name="T10" fmla="*/ 47 w 73"/>
                  <a:gd name="T11" fmla="*/ 4 h 72"/>
                </a:gdLst>
                <a:ahLst/>
                <a:cxnLst>
                  <a:cxn ang="0">
                    <a:pos x="T0" y="T1"/>
                  </a:cxn>
                  <a:cxn ang="0">
                    <a:pos x="T2" y="T3"/>
                  </a:cxn>
                  <a:cxn ang="0">
                    <a:pos x="T4" y="T5"/>
                  </a:cxn>
                  <a:cxn ang="0">
                    <a:pos x="T6" y="T7"/>
                  </a:cxn>
                  <a:cxn ang="0">
                    <a:pos x="T8" y="T9"/>
                  </a:cxn>
                  <a:cxn ang="0">
                    <a:pos x="T10" y="T11"/>
                  </a:cxn>
                </a:cxnLst>
                <a:rect l="0" t="0" r="r" b="b"/>
                <a:pathLst>
                  <a:path w="73" h="72">
                    <a:moveTo>
                      <a:pt x="47" y="4"/>
                    </a:moveTo>
                    <a:cubicBezTo>
                      <a:pt x="52" y="5"/>
                      <a:pt x="57" y="8"/>
                      <a:pt x="60" y="12"/>
                    </a:cubicBezTo>
                    <a:cubicBezTo>
                      <a:pt x="73" y="25"/>
                      <a:pt x="73" y="46"/>
                      <a:pt x="60" y="59"/>
                    </a:cubicBezTo>
                    <a:cubicBezTo>
                      <a:pt x="47" y="72"/>
                      <a:pt x="26" y="72"/>
                      <a:pt x="13" y="59"/>
                    </a:cubicBezTo>
                    <a:cubicBezTo>
                      <a:pt x="0" y="46"/>
                      <a:pt x="0" y="25"/>
                      <a:pt x="13" y="12"/>
                    </a:cubicBezTo>
                    <a:cubicBezTo>
                      <a:pt x="22" y="2"/>
                      <a:pt x="36" y="0"/>
                      <a:pt x="47" y="4"/>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15">
                <a:extLst>
                  <a:ext uri="{FF2B5EF4-FFF2-40B4-BE49-F238E27FC236}">
                    <a16:creationId xmlns:a16="http://schemas.microsoft.com/office/drawing/2014/main" id="{6A9DB667-3D19-484A-985C-CBAB1606A0C7}"/>
                  </a:ext>
                </a:extLst>
              </p:cNvPr>
              <p:cNvSpPr/>
              <p:nvPr/>
            </p:nvSpPr>
            <p:spPr bwMode="auto">
              <a:xfrm>
                <a:off x="11840658" y="8407159"/>
                <a:ext cx="323844" cy="323843"/>
              </a:xfrm>
              <a:custGeom>
                <a:avLst/>
                <a:gdLst>
                  <a:gd name="T0" fmla="*/ 17 w 45"/>
                  <a:gd name="T1" fmla="*/ 0 h 45"/>
                  <a:gd name="T2" fmla="*/ 40 w 45"/>
                  <a:gd name="T3" fmla="*/ 24 h 45"/>
                  <a:gd name="T4" fmla="*/ 40 w 45"/>
                  <a:gd name="T5" fmla="*/ 41 h 45"/>
                  <a:gd name="T6" fmla="*/ 40 w 45"/>
                  <a:gd name="T7" fmla="*/ 41 h 45"/>
                  <a:gd name="T8" fmla="*/ 23 w 45"/>
                  <a:gd name="T9" fmla="*/ 41 h 45"/>
                  <a:gd name="T10" fmla="*/ 0 w 45"/>
                  <a:gd name="T11" fmla="*/ 17 h 45"/>
                </a:gdLst>
                <a:ahLst/>
                <a:cxnLst>
                  <a:cxn ang="0">
                    <a:pos x="T0" y="T1"/>
                  </a:cxn>
                  <a:cxn ang="0">
                    <a:pos x="T2" y="T3"/>
                  </a:cxn>
                  <a:cxn ang="0">
                    <a:pos x="T4" y="T5"/>
                  </a:cxn>
                  <a:cxn ang="0">
                    <a:pos x="T6" y="T7"/>
                  </a:cxn>
                  <a:cxn ang="0">
                    <a:pos x="T8" y="T9"/>
                  </a:cxn>
                  <a:cxn ang="0">
                    <a:pos x="T10" y="T11"/>
                  </a:cxn>
                </a:cxnLst>
                <a:rect l="0" t="0" r="r" b="b"/>
                <a:pathLst>
                  <a:path w="45" h="45">
                    <a:moveTo>
                      <a:pt x="17" y="0"/>
                    </a:moveTo>
                    <a:cubicBezTo>
                      <a:pt x="40" y="24"/>
                      <a:pt x="40" y="24"/>
                      <a:pt x="40" y="24"/>
                    </a:cubicBezTo>
                    <a:cubicBezTo>
                      <a:pt x="45" y="28"/>
                      <a:pt x="45" y="36"/>
                      <a:pt x="40" y="41"/>
                    </a:cubicBezTo>
                    <a:cubicBezTo>
                      <a:pt x="40" y="41"/>
                      <a:pt x="40" y="41"/>
                      <a:pt x="40" y="41"/>
                    </a:cubicBezTo>
                    <a:cubicBezTo>
                      <a:pt x="35" y="45"/>
                      <a:pt x="28" y="45"/>
                      <a:pt x="23" y="41"/>
                    </a:cubicBezTo>
                    <a:cubicBezTo>
                      <a:pt x="0" y="17"/>
                      <a:pt x="0" y="17"/>
                      <a:pt x="0" y="17"/>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4" name="Line 616">
                <a:extLst>
                  <a:ext uri="{FF2B5EF4-FFF2-40B4-BE49-F238E27FC236}">
                    <a16:creationId xmlns:a16="http://schemas.microsoft.com/office/drawing/2014/main" id="{C1E66541-8E67-A64A-885A-6399EE8A4FCC}"/>
                  </a:ext>
                </a:extLst>
              </p:cNvPr>
              <p:cNvSpPr>
                <a:spLocks noChangeShapeType="1"/>
              </p:cNvSpPr>
              <p:nvPr/>
            </p:nvSpPr>
            <p:spPr bwMode="auto">
              <a:xfrm>
                <a:off x="11524010" y="8198461"/>
                <a:ext cx="208699" cy="0"/>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6" name="Рисунок 5">
            <a:extLst>
              <a:ext uri="{FF2B5EF4-FFF2-40B4-BE49-F238E27FC236}">
                <a16:creationId xmlns:a16="http://schemas.microsoft.com/office/drawing/2014/main" id="{07272202-38FD-E74C-A4FB-5B1A27EB7F5C}"/>
              </a:ext>
            </a:extLst>
          </p:cNvPr>
          <p:cNvPicPr>
            <a:picLocks noChangeAspect="1"/>
          </p:cNvPicPr>
          <p:nvPr/>
        </p:nvPicPr>
        <p:blipFill>
          <a:blip r:embed="rId3" cstate="print">
            <a:extLst>
              <a:ext uri="{28A0092B-C50C-407E-A947-70E740481C1C}">
                <a14:useLocalDpi xmlns:a14="http://schemas.microsoft.com/office/drawing/2010/main"/>
              </a:ext>
            </a:extLst>
          </a:blip>
          <a:srcRect l="46866" r="232"/>
          <a:stretch>
            <a:fillRect/>
          </a:stretch>
        </p:blipFill>
        <p:spPr>
          <a:xfrm>
            <a:off x="0" y="1056971"/>
            <a:ext cx="4676637" cy="4816056"/>
          </a:xfrm>
          <a:prstGeom prst="rect">
            <a:avLst/>
          </a:prstGeom>
        </p:spPr>
      </p:pic>
      <p:grpSp>
        <p:nvGrpSpPr>
          <p:cNvPr id="109" name="Group 108">
            <a:extLst>
              <a:ext uri="{FF2B5EF4-FFF2-40B4-BE49-F238E27FC236}">
                <a16:creationId xmlns:a16="http://schemas.microsoft.com/office/drawing/2014/main" id="{09A49A94-2731-424E-B0B0-96A1D04576A3}"/>
              </a:ext>
            </a:extLst>
          </p:cNvPr>
          <p:cNvGrpSpPr/>
          <p:nvPr/>
        </p:nvGrpSpPr>
        <p:grpSpPr>
          <a:xfrm>
            <a:off x="4800025" y="1341040"/>
            <a:ext cx="2087960" cy="1951088"/>
            <a:chOff x="9601300" y="2682330"/>
            <a:chExt cx="4176464" cy="3902685"/>
          </a:xfrm>
        </p:grpSpPr>
        <p:sp>
          <p:nvSpPr>
            <p:cNvPr id="45" name="Скругленный прямоугольник 41">
              <a:extLst>
                <a:ext uri="{FF2B5EF4-FFF2-40B4-BE49-F238E27FC236}">
                  <a16:creationId xmlns:a16="http://schemas.microsoft.com/office/drawing/2014/main" id="{5F655E1E-A314-8947-BC6F-D1A5B4DC2358}"/>
                </a:ext>
              </a:extLst>
            </p:cNvPr>
            <p:cNvSpPr/>
            <p:nvPr/>
          </p:nvSpPr>
          <p:spPr>
            <a:xfrm>
              <a:off x="9601300" y="2682330"/>
              <a:ext cx="4176464" cy="3902685"/>
            </a:xfrm>
            <a:prstGeom prst="roundRect">
              <a:avLst>
                <a:gd name="adj" fmla="val 0"/>
              </a:avLst>
            </a:prstGeom>
            <a:solidFill>
              <a:srgbClr val="EEEC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46" name="Прямоугольник 42">
              <a:extLst>
                <a:ext uri="{FF2B5EF4-FFF2-40B4-BE49-F238E27FC236}">
                  <a16:creationId xmlns:a16="http://schemas.microsoft.com/office/drawing/2014/main" id="{0A1C4C73-DDE0-1047-995E-8ECF43BB3CCF}"/>
                </a:ext>
              </a:extLst>
            </p:cNvPr>
            <p:cNvSpPr/>
            <p:nvPr/>
          </p:nvSpPr>
          <p:spPr>
            <a:xfrm>
              <a:off x="9787346" y="4482531"/>
              <a:ext cx="3804370" cy="1561786"/>
            </a:xfrm>
            <a:prstGeom prst="rect">
              <a:avLst/>
            </a:prstGeom>
          </p:spPr>
          <p:txBody>
            <a:bodyPr wrap="square">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es" sz="1600" b="0" i="0" u="none" strike="noStrike" kern="1200" cap="none" spc="0" normalizeH="0" baseline="0" noProof="0">
                  <a:solidFill>
                    <a:srgbClr val="622599"/>
                  </a:solidFill>
                  <a:uLnTx/>
                  <a:uFillTx/>
                  <a:latin typeface="Tahoma" charset="0"/>
                  <a:ea typeface="Tahoma" charset="0"/>
                  <a:cs typeface="Tahoma" charset="0"/>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es" sz="1600" b="1" i="0" u="none" strike="noStrike" kern="1200" cap="none" spc="0" normalizeH="0" baseline="0" noProof="0">
                  <a:solidFill>
                    <a:srgbClr val="622599"/>
                  </a:solidFill>
                  <a:uLnTx/>
                  <a:uFillTx/>
                  <a:latin typeface="Tahoma" charset="0"/>
                  <a:ea typeface="Tahoma" charset="0"/>
                  <a:cs typeface="Tahoma" charset="0"/>
                </a:rPr>
                <a:t>10 Dimensiones </a:t>
              </a:r>
            </a:p>
          </p:txBody>
        </p:sp>
        <p:grpSp>
          <p:nvGrpSpPr>
            <p:cNvPr id="66" name="Группа 85">
              <a:extLst>
                <a:ext uri="{FF2B5EF4-FFF2-40B4-BE49-F238E27FC236}">
                  <a16:creationId xmlns:a16="http://schemas.microsoft.com/office/drawing/2014/main" id="{8840FA68-C710-B241-B2FB-16E556D6D905}"/>
                </a:ext>
              </a:extLst>
            </p:cNvPr>
            <p:cNvGrpSpPr/>
            <p:nvPr/>
          </p:nvGrpSpPr>
          <p:grpSpPr>
            <a:xfrm>
              <a:off x="11092219" y="3409563"/>
              <a:ext cx="1194628" cy="985928"/>
              <a:chOff x="2492535" y="2162653"/>
              <a:chExt cx="341859" cy="985928"/>
            </a:xfrm>
          </p:grpSpPr>
          <p:sp>
            <p:nvSpPr>
              <p:cNvPr id="67" name="Freeform 857">
                <a:extLst>
                  <a:ext uri="{FF2B5EF4-FFF2-40B4-BE49-F238E27FC236}">
                    <a16:creationId xmlns:a16="http://schemas.microsoft.com/office/drawing/2014/main" id="{166B067C-4403-0D4A-A7CF-8262EAF666DA}"/>
                  </a:ext>
                </a:extLst>
              </p:cNvPr>
              <p:cNvSpPr/>
              <p:nvPr/>
            </p:nvSpPr>
            <p:spPr bwMode="auto">
              <a:xfrm>
                <a:off x="2492535" y="2335373"/>
                <a:ext cx="341859" cy="813208"/>
              </a:xfrm>
              <a:custGeom>
                <a:avLst/>
                <a:gdLst>
                  <a:gd name="T0" fmla="*/ 166 w 166"/>
                  <a:gd name="T1" fmla="*/ 92 h 113"/>
                  <a:gd name="T2" fmla="*/ 145 w 166"/>
                  <a:gd name="T3" fmla="*/ 113 h 113"/>
                  <a:gd name="T4" fmla="*/ 21 w 166"/>
                  <a:gd name="T5" fmla="*/ 113 h 113"/>
                  <a:gd name="T6" fmla="*/ 0 w 166"/>
                  <a:gd name="T7" fmla="*/ 92 h 113"/>
                  <a:gd name="T8" fmla="*/ 0 w 166"/>
                  <a:gd name="T9" fmla="*/ 21 h 113"/>
                  <a:gd name="T10" fmla="*/ 21 w 166"/>
                  <a:gd name="T11" fmla="*/ 0 h 113"/>
                  <a:gd name="T12" fmla="*/ 145 w 166"/>
                  <a:gd name="T13" fmla="*/ 0 h 113"/>
                  <a:gd name="T14" fmla="*/ 166 w 166"/>
                  <a:gd name="T15" fmla="*/ 21 h 113"/>
                  <a:gd name="T16" fmla="*/ 166 w 166"/>
                  <a:gd name="T17" fmla="*/ 9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13">
                    <a:moveTo>
                      <a:pt x="166" y="92"/>
                    </a:moveTo>
                    <a:cubicBezTo>
                      <a:pt x="166" y="104"/>
                      <a:pt x="156" y="113"/>
                      <a:pt x="145" y="113"/>
                    </a:cubicBezTo>
                    <a:cubicBezTo>
                      <a:pt x="21" y="113"/>
                      <a:pt x="21" y="113"/>
                      <a:pt x="21" y="113"/>
                    </a:cubicBezTo>
                    <a:cubicBezTo>
                      <a:pt x="10" y="113"/>
                      <a:pt x="0" y="104"/>
                      <a:pt x="0" y="92"/>
                    </a:cubicBezTo>
                    <a:cubicBezTo>
                      <a:pt x="0" y="21"/>
                      <a:pt x="0" y="21"/>
                      <a:pt x="0" y="21"/>
                    </a:cubicBezTo>
                    <a:cubicBezTo>
                      <a:pt x="0" y="9"/>
                      <a:pt x="10" y="0"/>
                      <a:pt x="21" y="0"/>
                    </a:cubicBezTo>
                    <a:cubicBezTo>
                      <a:pt x="145" y="0"/>
                      <a:pt x="145" y="0"/>
                      <a:pt x="145" y="0"/>
                    </a:cubicBezTo>
                    <a:cubicBezTo>
                      <a:pt x="156" y="0"/>
                      <a:pt x="166" y="9"/>
                      <a:pt x="166" y="21"/>
                    </a:cubicBezTo>
                    <a:lnTo>
                      <a:pt x="166" y="92"/>
                    </a:lnTo>
                    <a:close/>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858">
                <a:extLst>
                  <a:ext uri="{FF2B5EF4-FFF2-40B4-BE49-F238E27FC236}">
                    <a16:creationId xmlns:a16="http://schemas.microsoft.com/office/drawing/2014/main" id="{3928EB72-041A-8142-B981-11E2EA61DBEB}"/>
                  </a:ext>
                </a:extLst>
              </p:cNvPr>
              <p:cNvSpPr/>
              <p:nvPr/>
            </p:nvSpPr>
            <p:spPr bwMode="auto">
              <a:xfrm>
                <a:off x="2607861" y="2162653"/>
                <a:ext cx="111207" cy="172716"/>
              </a:xfrm>
              <a:custGeom>
                <a:avLst/>
                <a:gdLst>
                  <a:gd name="T0" fmla="*/ 0 w 54"/>
                  <a:gd name="T1" fmla="*/ 24 h 24"/>
                  <a:gd name="T2" fmla="*/ 0 w 54"/>
                  <a:gd name="T3" fmla="*/ 12 h 24"/>
                  <a:gd name="T4" fmla="*/ 12 w 54"/>
                  <a:gd name="T5" fmla="*/ 0 h 24"/>
                  <a:gd name="T6" fmla="*/ 42 w 54"/>
                  <a:gd name="T7" fmla="*/ 0 h 24"/>
                  <a:gd name="T8" fmla="*/ 54 w 54"/>
                  <a:gd name="T9" fmla="*/ 12 h 24"/>
                  <a:gd name="T10" fmla="*/ 54 w 54"/>
                  <a:gd name="T11" fmla="*/ 24 h 24"/>
                </a:gdLst>
                <a:ahLst/>
                <a:cxnLst>
                  <a:cxn ang="0">
                    <a:pos x="T0" y="T1"/>
                  </a:cxn>
                  <a:cxn ang="0">
                    <a:pos x="T2" y="T3"/>
                  </a:cxn>
                  <a:cxn ang="0">
                    <a:pos x="T4" y="T5"/>
                  </a:cxn>
                  <a:cxn ang="0">
                    <a:pos x="T6" y="T7"/>
                  </a:cxn>
                  <a:cxn ang="0">
                    <a:pos x="T8" y="T9"/>
                  </a:cxn>
                  <a:cxn ang="0">
                    <a:pos x="T10" y="T11"/>
                  </a:cxn>
                </a:cxnLst>
                <a:rect l="0" t="0" r="r" b="b"/>
                <a:pathLst>
                  <a:path w="54" h="24">
                    <a:moveTo>
                      <a:pt x="0" y="24"/>
                    </a:moveTo>
                    <a:cubicBezTo>
                      <a:pt x="0" y="12"/>
                      <a:pt x="0" y="12"/>
                      <a:pt x="0" y="12"/>
                    </a:cubicBezTo>
                    <a:cubicBezTo>
                      <a:pt x="0" y="5"/>
                      <a:pt x="5" y="0"/>
                      <a:pt x="12" y="0"/>
                    </a:cubicBezTo>
                    <a:cubicBezTo>
                      <a:pt x="42" y="0"/>
                      <a:pt x="42" y="0"/>
                      <a:pt x="42" y="0"/>
                    </a:cubicBezTo>
                    <a:cubicBezTo>
                      <a:pt x="49" y="0"/>
                      <a:pt x="54" y="5"/>
                      <a:pt x="54" y="12"/>
                    </a:cubicBezTo>
                    <a:cubicBezTo>
                      <a:pt x="54" y="24"/>
                      <a:pt x="54" y="24"/>
                      <a:pt x="54" y="24"/>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859">
                <a:extLst>
                  <a:ext uri="{FF2B5EF4-FFF2-40B4-BE49-F238E27FC236}">
                    <a16:creationId xmlns:a16="http://schemas.microsoft.com/office/drawing/2014/main" id="{38EF1079-5D72-B94A-983B-CCAAB0BD358F}"/>
                  </a:ext>
                </a:extLst>
              </p:cNvPr>
              <p:cNvSpPr/>
              <p:nvPr/>
            </p:nvSpPr>
            <p:spPr bwMode="auto">
              <a:xfrm>
                <a:off x="2636692" y="2508089"/>
                <a:ext cx="53544" cy="194305"/>
              </a:xfrm>
              <a:custGeom>
                <a:avLst/>
                <a:gdLst>
                  <a:gd name="T0" fmla="*/ 26 w 26"/>
                  <a:gd name="T1" fmla="*/ 19 h 27"/>
                  <a:gd name="T2" fmla="*/ 18 w 26"/>
                  <a:gd name="T3" fmla="*/ 27 h 27"/>
                  <a:gd name="T4" fmla="*/ 8 w 26"/>
                  <a:gd name="T5" fmla="*/ 27 h 27"/>
                  <a:gd name="T6" fmla="*/ 0 w 26"/>
                  <a:gd name="T7" fmla="*/ 19 h 27"/>
                  <a:gd name="T8" fmla="*/ 0 w 26"/>
                  <a:gd name="T9" fmla="*/ 9 h 27"/>
                  <a:gd name="T10" fmla="*/ 8 w 26"/>
                  <a:gd name="T11" fmla="*/ 0 h 27"/>
                  <a:gd name="T12" fmla="*/ 18 w 26"/>
                  <a:gd name="T13" fmla="*/ 0 h 27"/>
                  <a:gd name="T14" fmla="*/ 26 w 26"/>
                  <a:gd name="T15" fmla="*/ 9 h 27"/>
                  <a:gd name="T16" fmla="*/ 26 w 26"/>
                  <a:gd name="T17"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7">
                    <a:moveTo>
                      <a:pt x="26" y="19"/>
                    </a:moveTo>
                    <a:cubicBezTo>
                      <a:pt x="26" y="23"/>
                      <a:pt x="23" y="27"/>
                      <a:pt x="18" y="27"/>
                    </a:cubicBezTo>
                    <a:cubicBezTo>
                      <a:pt x="8" y="27"/>
                      <a:pt x="8" y="27"/>
                      <a:pt x="8" y="27"/>
                    </a:cubicBezTo>
                    <a:cubicBezTo>
                      <a:pt x="3" y="27"/>
                      <a:pt x="0" y="23"/>
                      <a:pt x="0" y="19"/>
                    </a:cubicBezTo>
                    <a:cubicBezTo>
                      <a:pt x="0" y="9"/>
                      <a:pt x="0" y="9"/>
                      <a:pt x="0" y="9"/>
                    </a:cubicBezTo>
                    <a:cubicBezTo>
                      <a:pt x="0" y="4"/>
                      <a:pt x="3" y="0"/>
                      <a:pt x="8" y="0"/>
                    </a:cubicBezTo>
                    <a:cubicBezTo>
                      <a:pt x="18" y="0"/>
                      <a:pt x="18" y="0"/>
                      <a:pt x="18" y="0"/>
                    </a:cubicBezTo>
                    <a:cubicBezTo>
                      <a:pt x="23" y="0"/>
                      <a:pt x="26" y="4"/>
                      <a:pt x="26" y="9"/>
                    </a:cubicBezTo>
                    <a:lnTo>
                      <a:pt x="26" y="19"/>
                    </a:lnTo>
                    <a:close/>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0" name="Line 860">
                <a:extLst>
                  <a:ext uri="{FF2B5EF4-FFF2-40B4-BE49-F238E27FC236}">
                    <a16:creationId xmlns:a16="http://schemas.microsoft.com/office/drawing/2014/main" id="{C124BF74-63F2-5845-A8A3-C0BB607281A2}"/>
                  </a:ext>
                </a:extLst>
              </p:cNvPr>
              <p:cNvSpPr>
                <a:spLocks noChangeShapeType="1"/>
              </p:cNvSpPr>
              <p:nvPr/>
            </p:nvSpPr>
            <p:spPr bwMode="auto">
              <a:xfrm>
                <a:off x="2498714" y="2601644"/>
                <a:ext cx="133861" cy="0"/>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1" name="Line 861">
                <a:extLst>
                  <a:ext uri="{FF2B5EF4-FFF2-40B4-BE49-F238E27FC236}">
                    <a16:creationId xmlns:a16="http://schemas.microsoft.com/office/drawing/2014/main" id="{1787C50F-D6AB-004E-94EB-DD0BDFBD9FCE}"/>
                  </a:ext>
                </a:extLst>
              </p:cNvPr>
              <p:cNvSpPr>
                <a:spLocks noChangeShapeType="1"/>
              </p:cNvSpPr>
              <p:nvPr/>
            </p:nvSpPr>
            <p:spPr bwMode="auto">
              <a:xfrm>
                <a:off x="2694354" y="2601644"/>
                <a:ext cx="131801" cy="0"/>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1" name="Group 110">
            <a:extLst>
              <a:ext uri="{FF2B5EF4-FFF2-40B4-BE49-F238E27FC236}">
                <a16:creationId xmlns:a16="http://schemas.microsoft.com/office/drawing/2014/main" id="{249C44FC-B791-6F4D-848C-AF59E5D5D83C}"/>
              </a:ext>
            </a:extLst>
          </p:cNvPr>
          <p:cNvGrpSpPr/>
          <p:nvPr/>
        </p:nvGrpSpPr>
        <p:grpSpPr>
          <a:xfrm>
            <a:off x="7011372" y="3465000"/>
            <a:ext cx="2217965" cy="1951088"/>
            <a:chOff x="14024571" y="6930802"/>
            <a:chExt cx="4436508" cy="3902685"/>
          </a:xfrm>
        </p:grpSpPr>
        <p:sp>
          <p:nvSpPr>
            <p:cNvPr id="54" name="Скругленный прямоугольник 73">
              <a:extLst>
                <a:ext uri="{FF2B5EF4-FFF2-40B4-BE49-F238E27FC236}">
                  <a16:creationId xmlns:a16="http://schemas.microsoft.com/office/drawing/2014/main" id="{9B946A11-69BD-CC43-84E3-0AACEB02AF51}"/>
                </a:ext>
              </a:extLst>
            </p:cNvPr>
            <p:cNvSpPr/>
            <p:nvPr/>
          </p:nvSpPr>
          <p:spPr>
            <a:xfrm>
              <a:off x="14137804" y="6930802"/>
              <a:ext cx="4176464" cy="3902685"/>
            </a:xfrm>
            <a:prstGeom prst="roundRect">
              <a:avLst>
                <a:gd name="adj" fmla="val 0"/>
              </a:avLst>
            </a:prstGeom>
            <a:solidFill>
              <a:srgbClr val="EEEC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0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Прямоугольник 74">
              <a:extLst>
                <a:ext uri="{FF2B5EF4-FFF2-40B4-BE49-F238E27FC236}">
                  <a16:creationId xmlns:a16="http://schemas.microsoft.com/office/drawing/2014/main" id="{7B9FE3A2-FEDF-E145-80D6-47C6895D9523}"/>
                </a:ext>
              </a:extLst>
            </p:cNvPr>
            <p:cNvSpPr/>
            <p:nvPr/>
          </p:nvSpPr>
          <p:spPr>
            <a:xfrm>
              <a:off x="14024571" y="8365183"/>
              <a:ext cx="4436508" cy="2300546"/>
            </a:xfrm>
            <a:prstGeom prst="rect">
              <a:avLst/>
            </a:prstGeom>
          </p:spPr>
          <p:txBody>
            <a:bodyPr wrap="square">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es" sz="1600" b="0" i="0" u="none" strike="noStrike" kern="1200" cap="none" spc="0" normalizeH="0" baseline="0" noProof="0" dirty="0">
                  <a:solidFill>
                    <a:srgbClr val="622599"/>
                  </a:solidFill>
                  <a:uLnTx/>
                  <a:uFillTx/>
                  <a:latin typeface="Tahoma" charset="0"/>
                  <a:ea typeface="Tahoma" charset="0"/>
                  <a:cs typeface="Tahoma" charset="0"/>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es" sz="1600" b="1" i="0" u="none" strike="noStrike" kern="1200" cap="none" spc="0" normalizeH="0" baseline="0" noProof="0" dirty="0">
                  <a:solidFill>
                    <a:srgbClr val="622599"/>
                  </a:solidFill>
                  <a:uLnTx/>
                  <a:uFillTx/>
                  <a:latin typeface="Tahoma" charset="0"/>
                  <a:ea typeface="Tahoma" charset="0"/>
                  <a:cs typeface="Tahoma" charset="0"/>
                </a:rPr>
                <a:t>Mejores prácticas internacionales </a:t>
              </a:r>
            </a:p>
          </p:txBody>
        </p:sp>
        <p:sp>
          <p:nvSpPr>
            <p:cNvPr id="85" name="Oval 1747">
              <a:extLst>
                <a:ext uri="{FF2B5EF4-FFF2-40B4-BE49-F238E27FC236}">
                  <a16:creationId xmlns:a16="http://schemas.microsoft.com/office/drawing/2014/main" id="{0E2979FE-1BFC-434D-A12C-6FC1C4DD8344}"/>
                </a:ext>
              </a:extLst>
            </p:cNvPr>
            <p:cNvSpPr>
              <a:spLocks noChangeArrowheads="1"/>
            </p:cNvSpPr>
            <p:nvPr/>
          </p:nvSpPr>
          <p:spPr bwMode="auto">
            <a:xfrm>
              <a:off x="15740270" y="7717147"/>
              <a:ext cx="971532" cy="971532"/>
            </a:xfrm>
            <a:prstGeom prst="ellips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6" name="Oval 1748">
              <a:extLst>
                <a:ext uri="{FF2B5EF4-FFF2-40B4-BE49-F238E27FC236}">
                  <a16:creationId xmlns:a16="http://schemas.microsoft.com/office/drawing/2014/main" id="{C19DBE8B-1A9D-DE48-9B5E-3D17547E1003}"/>
                </a:ext>
              </a:extLst>
            </p:cNvPr>
            <p:cNvSpPr>
              <a:spLocks noChangeArrowheads="1"/>
            </p:cNvSpPr>
            <p:nvPr/>
          </p:nvSpPr>
          <p:spPr bwMode="auto">
            <a:xfrm>
              <a:off x="15941776" y="7717140"/>
              <a:ext cx="568525" cy="971532"/>
            </a:xfrm>
            <a:prstGeom prst="ellips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1749">
              <a:extLst>
                <a:ext uri="{FF2B5EF4-FFF2-40B4-BE49-F238E27FC236}">
                  <a16:creationId xmlns:a16="http://schemas.microsoft.com/office/drawing/2014/main" id="{311F65BD-3902-0F4A-B4BE-FA784D723E7C}"/>
                </a:ext>
              </a:extLst>
            </p:cNvPr>
            <p:cNvSpPr>
              <a:spLocks noChangeShapeType="1"/>
            </p:cNvSpPr>
            <p:nvPr/>
          </p:nvSpPr>
          <p:spPr bwMode="auto">
            <a:xfrm flipH="1">
              <a:off x="16222439" y="7724339"/>
              <a:ext cx="0" cy="949943"/>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1750">
              <a:extLst>
                <a:ext uri="{FF2B5EF4-FFF2-40B4-BE49-F238E27FC236}">
                  <a16:creationId xmlns:a16="http://schemas.microsoft.com/office/drawing/2014/main" id="{42FF39B7-EFBF-904C-B447-3BB466FF1714}"/>
                </a:ext>
              </a:extLst>
            </p:cNvPr>
            <p:cNvSpPr>
              <a:spLocks noChangeShapeType="1"/>
            </p:cNvSpPr>
            <p:nvPr/>
          </p:nvSpPr>
          <p:spPr bwMode="auto">
            <a:xfrm>
              <a:off x="15754662" y="8199308"/>
              <a:ext cx="935549" cy="0"/>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1751">
              <a:extLst>
                <a:ext uri="{FF2B5EF4-FFF2-40B4-BE49-F238E27FC236}">
                  <a16:creationId xmlns:a16="http://schemas.microsoft.com/office/drawing/2014/main" id="{C20DC0F0-1B40-8B44-87AE-81E0F2383AB5}"/>
                </a:ext>
              </a:extLst>
            </p:cNvPr>
            <p:cNvSpPr/>
            <p:nvPr/>
          </p:nvSpPr>
          <p:spPr bwMode="auto">
            <a:xfrm>
              <a:off x="15841014" y="7717140"/>
              <a:ext cx="770028" cy="302254"/>
            </a:xfrm>
            <a:custGeom>
              <a:avLst/>
              <a:gdLst>
                <a:gd name="T0" fmla="*/ 0 w 107"/>
                <a:gd name="T1" fmla="*/ 26 h 42"/>
                <a:gd name="T2" fmla="*/ 53 w 107"/>
                <a:gd name="T3" fmla="*/ 42 h 42"/>
                <a:gd name="T4" fmla="*/ 107 w 107"/>
                <a:gd name="T5" fmla="*/ 26 h 42"/>
                <a:gd name="T6" fmla="*/ 53 w 107"/>
                <a:gd name="T7" fmla="*/ 0 h 42"/>
                <a:gd name="T8" fmla="*/ 0 w 107"/>
                <a:gd name="T9" fmla="*/ 26 h 42"/>
              </a:gdLst>
              <a:ahLst/>
              <a:cxnLst>
                <a:cxn ang="0">
                  <a:pos x="T0" y="T1"/>
                </a:cxn>
                <a:cxn ang="0">
                  <a:pos x="T2" y="T3"/>
                </a:cxn>
                <a:cxn ang="0">
                  <a:pos x="T4" y="T5"/>
                </a:cxn>
                <a:cxn ang="0">
                  <a:pos x="T6" y="T7"/>
                </a:cxn>
                <a:cxn ang="0">
                  <a:pos x="T8" y="T9"/>
                </a:cxn>
              </a:cxnLst>
              <a:rect l="0" t="0" r="r" b="b"/>
              <a:pathLst>
                <a:path w="107" h="42">
                  <a:moveTo>
                    <a:pt x="0" y="26"/>
                  </a:moveTo>
                  <a:cubicBezTo>
                    <a:pt x="12" y="36"/>
                    <a:pt x="32" y="42"/>
                    <a:pt x="53" y="42"/>
                  </a:cubicBezTo>
                  <a:cubicBezTo>
                    <a:pt x="75" y="42"/>
                    <a:pt x="94" y="36"/>
                    <a:pt x="107" y="26"/>
                  </a:cubicBezTo>
                  <a:cubicBezTo>
                    <a:pt x="94" y="10"/>
                    <a:pt x="75" y="0"/>
                    <a:pt x="53" y="0"/>
                  </a:cubicBezTo>
                  <a:cubicBezTo>
                    <a:pt x="32" y="0"/>
                    <a:pt x="12" y="10"/>
                    <a:pt x="0" y="26"/>
                  </a:cubicBezTo>
                  <a:close/>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1752">
              <a:extLst>
                <a:ext uri="{FF2B5EF4-FFF2-40B4-BE49-F238E27FC236}">
                  <a16:creationId xmlns:a16="http://schemas.microsoft.com/office/drawing/2014/main" id="{2A4FF415-8E46-9F4A-B484-1A14AEF4C82D}"/>
                </a:ext>
              </a:extLst>
            </p:cNvPr>
            <p:cNvSpPr/>
            <p:nvPr/>
          </p:nvSpPr>
          <p:spPr bwMode="auto">
            <a:xfrm>
              <a:off x="15841011" y="8386415"/>
              <a:ext cx="770028" cy="302254"/>
            </a:xfrm>
            <a:custGeom>
              <a:avLst/>
              <a:gdLst>
                <a:gd name="T0" fmla="*/ 107 w 107"/>
                <a:gd name="T1" fmla="*/ 15 h 42"/>
                <a:gd name="T2" fmla="*/ 53 w 107"/>
                <a:gd name="T3" fmla="*/ 0 h 42"/>
                <a:gd name="T4" fmla="*/ 0 w 107"/>
                <a:gd name="T5" fmla="*/ 15 h 42"/>
                <a:gd name="T6" fmla="*/ 53 w 107"/>
                <a:gd name="T7" fmla="*/ 42 h 42"/>
                <a:gd name="T8" fmla="*/ 107 w 107"/>
                <a:gd name="T9" fmla="*/ 15 h 42"/>
              </a:gdLst>
              <a:ahLst/>
              <a:cxnLst>
                <a:cxn ang="0">
                  <a:pos x="T0" y="T1"/>
                </a:cxn>
                <a:cxn ang="0">
                  <a:pos x="T2" y="T3"/>
                </a:cxn>
                <a:cxn ang="0">
                  <a:pos x="T4" y="T5"/>
                </a:cxn>
                <a:cxn ang="0">
                  <a:pos x="T6" y="T7"/>
                </a:cxn>
                <a:cxn ang="0">
                  <a:pos x="T8" y="T9"/>
                </a:cxn>
              </a:cxnLst>
              <a:rect l="0" t="0" r="r" b="b"/>
              <a:pathLst>
                <a:path w="107" h="42">
                  <a:moveTo>
                    <a:pt x="107" y="15"/>
                  </a:moveTo>
                  <a:cubicBezTo>
                    <a:pt x="94" y="6"/>
                    <a:pt x="75" y="0"/>
                    <a:pt x="53" y="0"/>
                  </a:cubicBezTo>
                  <a:cubicBezTo>
                    <a:pt x="32" y="0"/>
                    <a:pt x="12" y="6"/>
                    <a:pt x="0" y="15"/>
                  </a:cubicBezTo>
                  <a:cubicBezTo>
                    <a:pt x="12" y="31"/>
                    <a:pt x="32" y="42"/>
                    <a:pt x="53" y="42"/>
                  </a:cubicBezTo>
                  <a:cubicBezTo>
                    <a:pt x="75" y="42"/>
                    <a:pt x="94" y="31"/>
                    <a:pt x="107" y="15"/>
                  </a:cubicBezTo>
                  <a:close/>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2">
            <a:extLst>
              <a:ext uri="{FF2B5EF4-FFF2-40B4-BE49-F238E27FC236}">
                <a16:creationId xmlns:a16="http://schemas.microsoft.com/office/drawing/2014/main" id="{840AFD66-9B4F-9F4F-AEF4-E6C8837C679C}"/>
              </a:ext>
            </a:extLst>
          </p:cNvPr>
          <p:cNvGrpSpPr/>
          <p:nvPr/>
        </p:nvGrpSpPr>
        <p:grpSpPr>
          <a:xfrm>
            <a:off x="9356192" y="3475366"/>
            <a:ext cx="2087960" cy="1951088"/>
            <a:chOff x="18900977" y="7127048"/>
            <a:chExt cx="3796785" cy="3547895"/>
          </a:xfrm>
        </p:grpSpPr>
        <p:sp>
          <p:nvSpPr>
            <p:cNvPr id="57" name="Скругленный прямоугольник 76">
              <a:extLst>
                <a:ext uri="{FF2B5EF4-FFF2-40B4-BE49-F238E27FC236}">
                  <a16:creationId xmlns:a16="http://schemas.microsoft.com/office/drawing/2014/main" id="{9829181F-4A03-0B4C-83F9-DA3568A0EA7D}"/>
                </a:ext>
              </a:extLst>
            </p:cNvPr>
            <p:cNvSpPr/>
            <p:nvPr/>
          </p:nvSpPr>
          <p:spPr>
            <a:xfrm>
              <a:off x="18900977" y="7127048"/>
              <a:ext cx="3796785" cy="3547895"/>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Прямоугольник 77">
              <a:extLst>
                <a:ext uri="{FF2B5EF4-FFF2-40B4-BE49-F238E27FC236}">
                  <a16:creationId xmlns:a16="http://schemas.microsoft.com/office/drawing/2014/main" id="{FE60D581-9DAA-CD43-B8D2-085D67F516FE}"/>
                </a:ext>
              </a:extLst>
            </p:cNvPr>
            <p:cNvSpPr/>
            <p:nvPr/>
          </p:nvSpPr>
          <p:spPr>
            <a:xfrm>
              <a:off x="19036553" y="8412181"/>
              <a:ext cx="3458517" cy="2091405"/>
            </a:xfrm>
            <a:prstGeom prst="rect">
              <a:avLst/>
            </a:prstGeom>
          </p:spPr>
          <p:txBody>
            <a:bodyPr wrap="square">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es" sz="1600" b="0" i="0" u="none" strike="noStrike" kern="1200" cap="none" spc="0" normalizeH="0" baseline="0" noProof="0">
                  <a:solidFill>
                    <a:srgbClr val="622599"/>
                  </a:solidFill>
                  <a:uLnTx/>
                  <a:uFillTx/>
                  <a:latin typeface="Tahoma" charset="0"/>
                  <a:ea typeface="Tahoma" charset="0"/>
                  <a:cs typeface="Tahoma" charset="0"/>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es" sz="1600" b="1" i="0" u="none" strike="noStrike" kern="1200" cap="none" spc="0" normalizeH="0" baseline="0" noProof="0">
                  <a:solidFill>
                    <a:srgbClr val="622599"/>
                  </a:solidFill>
                  <a:uLnTx/>
                  <a:uFillTx/>
                  <a:latin typeface="Tahoma" charset="0"/>
                  <a:ea typeface="Tahoma" charset="0"/>
                  <a:cs typeface="Tahoma" charset="0"/>
                </a:rPr>
                <a:t>130 OSN evaluadas</a:t>
              </a:r>
            </a:p>
          </p:txBody>
        </p:sp>
        <p:grpSp>
          <p:nvGrpSpPr>
            <p:cNvPr id="2" name="Group 1">
              <a:extLst>
                <a:ext uri="{FF2B5EF4-FFF2-40B4-BE49-F238E27FC236}">
                  <a16:creationId xmlns:a16="http://schemas.microsoft.com/office/drawing/2014/main" id="{06EF5860-A9F6-FA46-82F5-99D8206ECCD3}"/>
                </a:ext>
              </a:extLst>
            </p:cNvPr>
            <p:cNvGrpSpPr/>
            <p:nvPr/>
          </p:nvGrpSpPr>
          <p:grpSpPr>
            <a:xfrm>
              <a:off x="20347104" y="7813235"/>
              <a:ext cx="830874" cy="902845"/>
              <a:chOff x="20347104" y="7813235"/>
              <a:chExt cx="830874" cy="902845"/>
            </a:xfrm>
          </p:grpSpPr>
          <p:sp>
            <p:nvSpPr>
              <p:cNvPr id="92" name="Freeform 1202">
                <a:extLst>
                  <a:ext uri="{FF2B5EF4-FFF2-40B4-BE49-F238E27FC236}">
                    <a16:creationId xmlns:a16="http://schemas.microsoft.com/office/drawing/2014/main" id="{268DD2C3-EABA-D948-BACE-5C773D639B45}"/>
                  </a:ext>
                </a:extLst>
              </p:cNvPr>
              <p:cNvSpPr/>
              <p:nvPr/>
            </p:nvSpPr>
            <p:spPr bwMode="auto">
              <a:xfrm>
                <a:off x="20347104" y="7904832"/>
                <a:ext cx="830874" cy="385997"/>
              </a:xfrm>
              <a:custGeom>
                <a:avLst/>
                <a:gdLst>
                  <a:gd name="T0" fmla="*/ 22 w 127"/>
                  <a:gd name="T1" fmla="*/ 44 h 59"/>
                  <a:gd name="T2" fmla="*/ 43 w 127"/>
                  <a:gd name="T3" fmla="*/ 56 h 59"/>
                  <a:gd name="T4" fmla="*/ 63 w 127"/>
                  <a:gd name="T5" fmla="*/ 44 h 59"/>
                  <a:gd name="T6" fmla="*/ 84 w 127"/>
                  <a:gd name="T7" fmla="*/ 56 h 59"/>
                  <a:gd name="T8" fmla="*/ 105 w 127"/>
                  <a:gd name="T9" fmla="*/ 44 h 59"/>
                  <a:gd name="T10" fmla="*/ 127 w 127"/>
                  <a:gd name="T11" fmla="*/ 59 h 59"/>
                  <a:gd name="T12" fmla="*/ 63 w 127"/>
                  <a:gd name="T13" fmla="*/ 0 h 59"/>
                  <a:gd name="T14" fmla="*/ 0 w 127"/>
                  <a:gd name="T15" fmla="*/ 59 h 59"/>
                  <a:gd name="T16" fmla="*/ 22 w 127"/>
                  <a:gd name="T17" fmla="*/ 4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59">
                    <a:moveTo>
                      <a:pt x="22" y="44"/>
                    </a:moveTo>
                    <a:cubicBezTo>
                      <a:pt x="31" y="44"/>
                      <a:pt x="39" y="49"/>
                      <a:pt x="43" y="56"/>
                    </a:cubicBezTo>
                    <a:cubicBezTo>
                      <a:pt x="47" y="49"/>
                      <a:pt x="55" y="44"/>
                      <a:pt x="63" y="44"/>
                    </a:cubicBezTo>
                    <a:cubicBezTo>
                      <a:pt x="72" y="44"/>
                      <a:pt x="80" y="49"/>
                      <a:pt x="84" y="56"/>
                    </a:cubicBezTo>
                    <a:cubicBezTo>
                      <a:pt x="88" y="49"/>
                      <a:pt x="96" y="44"/>
                      <a:pt x="105" y="44"/>
                    </a:cubicBezTo>
                    <a:cubicBezTo>
                      <a:pt x="115" y="44"/>
                      <a:pt x="123" y="50"/>
                      <a:pt x="127" y="59"/>
                    </a:cubicBezTo>
                    <a:cubicBezTo>
                      <a:pt x="125" y="26"/>
                      <a:pt x="97" y="0"/>
                      <a:pt x="63" y="0"/>
                    </a:cubicBezTo>
                    <a:cubicBezTo>
                      <a:pt x="30" y="0"/>
                      <a:pt x="2" y="26"/>
                      <a:pt x="0" y="59"/>
                    </a:cubicBezTo>
                    <a:cubicBezTo>
                      <a:pt x="4" y="50"/>
                      <a:pt x="12" y="44"/>
                      <a:pt x="22" y="44"/>
                    </a:cubicBezTo>
                    <a:close/>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1203">
                <a:extLst>
                  <a:ext uri="{FF2B5EF4-FFF2-40B4-BE49-F238E27FC236}">
                    <a16:creationId xmlns:a16="http://schemas.microsoft.com/office/drawing/2014/main" id="{D41F43AD-8277-E341-9BA2-117C02059138}"/>
                  </a:ext>
                </a:extLst>
              </p:cNvPr>
              <p:cNvSpPr/>
              <p:nvPr/>
            </p:nvSpPr>
            <p:spPr bwMode="auto">
              <a:xfrm>
                <a:off x="20602253" y="8192695"/>
                <a:ext cx="163559" cy="523385"/>
              </a:xfrm>
              <a:custGeom>
                <a:avLst/>
                <a:gdLst>
                  <a:gd name="T0" fmla="*/ 25 w 25"/>
                  <a:gd name="T1" fmla="*/ 0 h 80"/>
                  <a:gd name="T2" fmla="*/ 25 w 25"/>
                  <a:gd name="T3" fmla="*/ 67 h 80"/>
                  <a:gd name="T4" fmla="*/ 12 w 25"/>
                  <a:gd name="T5" fmla="*/ 80 h 80"/>
                  <a:gd name="T6" fmla="*/ 12 w 25"/>
                  <a:gd name="T7" fmla="*/ 80 h 80"/>
                  <a:gd name="T8" fmla="*/ 0 w 25"/>
                  <a:gd name="T9" fmla="*/ 67 h 80"/>
                </a:gdLst>
                <a:ahLst/>
                <a:cxnLst>
                  <a:cxn ang="0">
                    <a:pos x="T0" y="T1"/>
                  </a:cxn>
                  <a:cxn ang="0">
                    <a:pos x="T2" y="T3"/>
                  </a:cxn>
                  <a:cxn ang="0">
                    <a:pos x="T4" y="T5"/>
                  </a:cxn>
                  <a:cxn ang="0">
                    <a:pos x="T6" y="T7"/>
                  </a:cxn>
                  <a:cxn ang="0">
                    <a:pos x="T8" y="T9"/>
                  </a:cxn>
                </a:cxnLst>
                <a:rect l="0" t="0" r="r" b="b"/>
                <a:pathLst>
                  <a:path w="25" h="80">
                    <a:moveTo>
                      <a:pt x="25" y="0"/>
                    </a:moveTo>
                    <a:cubicBezTo>
                      <a:pt x="25" y="67"/>
                      <a:pt x="25" y="67"/>
                      <a:pt x="25" y="67"/>
                    </a:cubicBezTo>
                    <a:cubicBezTo>
                      <a:pt x="25" y="74"/>
                      <a:pt x="19" y="80"/>
                      <a:pt x="12" y="80"/>
                    </a:cubicBezTo>
                    <a:cubicBezTo>
                      <a:pt x="12" y="80"/>
                      <a:pt x="12" y="80"/>
                      <a:pt x="12" y="80"/>
                    </a:cubicBezTo>
                    <a:cubicBezTo>
                      <a:pt x="6" y="80"/>
                      <a:pt x="0" y="74"/>
                      <a:pt x="0" y="67"/>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1204">
                <a:extLst>
                  <a:ext uri="{FF2B5EF4-FFF2-40B4-BE49-F238E27FC236}">
                    <a16:creationId xmlns:a16="http://schemas.microsoft.com/office/drawing/2014/main" id="{C6E42C9A-23F9-E940-8E62-7261D235E67D}"/>
                  </a:ext>
                </a:extLst>
              </p:cNvPr>
              <p:cNvSpPr>
                <a:spLocks noChangeShapeType="1"/>
              </p:cNvSpPr>
              <p:nvPr/>
            </p:nvSpPr>
            <p:spPr bwMode="auto">
              <a:xfrm flipH="1">
                <a:off x="20765812" y="7813235"/>
                <a:ext cx="0" cy="78509"/>
              </a:xfrm>
              <a:prstGeom prst="line">
                <a:avLst/>
              </a:pr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no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1205">
                <a:extLst>
                  <a:ext uri="{FF2B5EF4-FFF2-40B4-BE49-F238E27FC236}">
                    <a16:creationId xmlns:a16="http://schemas.microsoft.com/office/drawing/2014/main" id="{E48E214E-67FA-3146-B9D7-9A2D618FEFBB}"/>
                  </a:ext>
                </a:extLst>
              </p:cNvPr>
              <p:cNvSpPr/>
              <p:nvPr/>
            </p:nvSpPr>
            <p:spPr bwMode="auto">
              <a:xfrm>
                <a:off x="20602253" y="7904832"/>
                <a:ext cx="340200" cy="366368"/>
              </a:xfrm>
              <a:custGeom>
                <a:avLst/>
                <a:gdLst>
                  <a:gd name="T0" fmla="*/ 4 w 52"/>
                  <a:gd name="T1" fmla="*/ 56 h 56"/>
                  <a:gd name="T2" fmla="*/ 24 w 52"/>
                  <a:gd name="T3" fmla="*/ 0 h 56"/>
                  <a:gd name="T4" fmla="*/ 45 w 52"/>
                  <a:gd name="T5" fmla="*/ 56 h 56"/>
                </a:gdLst>
                <a:ahLst/>
                <a:cxnLst>
                  <a:cxn ang="0">
                    <a:pos x="T0" y="T1"/>
                  </a:cxn>
                  <a:cxn ang="0">
                    <a:pos x="T2" y="T3"/>
                  </a:cxn>
                  <a:cxn ang="0">
                    <a:pos x="T4" y="T5"/>
                  </a:cxn>
                </a:cxnLst>
                <a:rect l="0" t="0" r="r" b="b"/>
                <a:pathLst>
                  <a:path w="52" h="56">
                    <a:moveTo>
                      <a:pt x="4" y="56"/>
                    </a:moveTo>
                    <a:cubicBezTo>
                      <a:pt x="4" y="56"/>
                      <a:pt x="0" y="16"/>
                      <a:pt x="24" y="0"/>
                    </a:cubicBezTo>
                    <a:cubicBezTo>
                      <a:pt x="34" y="4"/>
                      <a:pt x="52" y="26"/>
                      <a:pt x="45" y="56"/>
                    </a:cubicBezTo>
                  </a:path>
                </a:pathLst>
              </a:custGeom>
              <a:noFill/>
              <a:ln w="38100" cap="rnd">
                <a:solidFill>
                  <a:schemeClr val="tx2"/>
                </a:solidFill>
                <a:prstDash val="solid"/>
                <a:roun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Lst>
            </p:spPr>
            <p:txBody>
              <a:bodyPr vert="horz" wrap="square" lIns="45714" tIns="22857" rIns="45714" bIns="22857" numCol="1" anchor="t" anchorCtr="0" compatLnSpc="1">
                <a:prstTxWarp prst="textNoShape">
                  <a:avLst/>
                </a:prstTxWarp>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08" name="Group 107">
            <a:extLst>
              <a:ext uri="{FF2B5EF4-FFF2-40B4-BE49-F238E27FC236}">
                <a16:creationId xmlns:a16="http://schemas.microsoft.com/office/drawing/2014/main" id="{80E14392-2CCD-2040-B4D8-A5D4D8955DC2}"/>
              </a:ext>
            </a:extLst>
          </p:cNvPr>
          <p:cNvGrpSpPr/>
          <p:nvPr/>
        </p:nvGrpSpPr>
        <p:grpSpPr>
          <a:xfrm>
            <a:off x="7067982" y="1341040"/>
            <a:ext cx="2087960" cy="1951088"/>
            <a:chOff x="14137804" y="2682330"/>
            <a:chExt cx="4176464" cy="3902685"/>
          </a:xfrm>
        </p:grpSpPr>
        <p:sp>
          <p:nvSpPr>
            <p:cNvPr id="97" name="Скругленный прямоугольник 64">
              <a:extLst>
                <a:ext uri="{FF2B5EF4-FFF2-40B4-BE49-F238E27FC236}">
                  <a16:creationId xmlns:a16="http://schemas.microsoft.com/office/drawing/2014/main" id="{C7C71864-9A64-9448-98C3-F4F7D8304685}"/>
                </a:ext>
              </a:extLst>
            </p:cNvPr>
            <p:cNvSpPr/>
            <p:nvPr/>
          </p:nvSpPr>
          <p:spPr>
            <a:xfrm>
              <a:off x="14137804" y="2682330"/>
              <a:ext cx="4176464" cy="3902685"/>
            </a:xfrm>
            <a:prstGeom prst="roundRect">
              <a:avLst>
                <a:gd name="adj" fmla="val 0"/>
              </a:avLst>
            </a:prstGeom>
            <a:solidFill>
              <a:schemeClr val="accent2"/>
            </a:solidFill>
            <a:ln>
              <a:noFill/>
            </a:ln>
            <a:effectLst>
              <a:outerShdw blurRad="1270000" dist="609600" dir="24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ru-RU" sz="2400" b="1" i="0" u="none" strike="noStrike" kern="1200" cap="none" spc="0" normalizeH="0" baseline="0" noProof="0">
                <a:ln>
                  <a:noFill/>
                </a:ln>
                <a:solidFill>
                  <a:prstClr val="white"/>
                </a:solidFill>
                <a:effectLst/>
                <a:uLnTx/>
                <a:uFillTx/>
                <a:latin typeface="Calibri"/>
                <a:ea typeface="+mn-ea"/>
                <a:cs typeface="+mn-cs"/>
              </a:endParaRPr>
            </a:p>
          </p:txBody>
        </p:sp>
        <p:sp>
          <p:nvSpPr>
            <p:cNvPr id="98" name="Прямоугольник 65">
              <a:extLst>
                <a:ext uri="{FF2B5EF4-FFF2-40B4-BE49-F238E27FC236}">
                  <a16:creationId xmlns:a16="http://schemas.microsoft.com/office/drawing/2014/main" id="{D25CC090-42DB-2F46-B813-AAE243F03895}"/>
                </a:ext>
              </a:extLst>
            </p:cNvPr>
            <p:cNvSpPr/>
            <p:nvPr/>
          </p:nvSpPr>
          <p:spPr>
            <a:xfrm>
              <a:off x="14300347" y="3611313"/>
              <a:ext cx="3804370" cy="1517964"/>
            </a:xfrm>
            <a:prstGeom prst="rect">
              <a:avLst/>
            </a:prstGeom>
            <a:noFill/>
            <a:ln>
              <a:noFill/>
            </a:ln>
            <a:effectLst>
              <a:outerShdw blurRad="1270000" dist="609600" dir="24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es" sz="1600" b="0" i="0" u="none" strike="noStrike" kern="1200" cap="none" spc="0" normalizeH="0" baseline="0" noProof="0">
                  <a:solidFill>
                    <a:srgbClr val="FFFFFF"/>
                  </a:solidFill>
                  <a:uLnTx/>
                  <a:uFillTx/>
                  <a:latin typeface="Tahoma" charset="0"/>
                  <a:ea typeface="Tahoma" charset="0"/>
                  <a:cs typeface="Tahoma" charset="0"/>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es" sz="1500" b="1" i="0" u="none" strike="noStrike" kern="1200" cap="none" spc="0" normalizeH="0" baseline="0" noProof="0">
                  <a:solidFill>
                    <a:srgbClr val="FFFFFF"/>
                  </a:solidFill>
                  <a:uLnTx/>
                  <a:uFillTx/>
                  <a:latin typeface="Verdana"/>
                  <a:ea typeface="Verdana"/>
                  <a:cs typeface="Verdana"/>
                </a:rPr>
                <a:t>Evaluar la buena gobernanza y los principios del escultismo de calidad </a:t>
              </a:r>
            </a:p>
          </p:txBody>
        </p:sp>
      </p:grpSp>
      <p:pic>
        <p:nvPicPr>
          <p:cNvPr id="12" name="Picture Placeholder 11">
            <a:extLst>
              <a:ext uri="{FF2B5EF4-FFF2-40B4-BE49-F238E27FC236}">
                <a16:creationId xmlns:a16="http://schemas.microsoft.com/office/drawing/2014/main" id="{EBC9A4C7-4779-614A-A497-96029D9A2434}"/>
              </a:ext>
            </a:extLst>
          </p:cNvPr>
          <p:cNvPicPr>
            <a:picLocks noGrp="1" noChangeAspect="1"/>
          </p:cNvPicPr>
          <p:nvPr>
            <p:ph type="pic" sz="quarter" idx="4294967295"/>
          </p:nvPr>
        </p:nvPicPr>
        <p:blipFill>
          <a:blip r:embed="rId4" cstate="print">
            <a:extLst>
              <a:ext uri="{28A0092B-C50C-407E-A947-70E740481C1C}">
                <a14:useLocalDpi xmlns:a14="http://schemas.microsoft.com/office/drawing/2010/main"/>
              </a:ext>
            </a:extLst>
          </a:blip>
          <a:srcRect/>
          <a:stretch>
            <a:fillRect/>
          </a:stretch>
        </p:blipFill>
        <p:spPr>
          <a:xfrm>
            <a:off x="0" y="1327110"/>
            <a:ext cx="3540125" cy="4119563"/>
          </a:xfrm>
          <a:custGeom>
            <a:avLst/>
            <a:gdLst>
              <a:gd name="connsiteX0" fmla="*/ 0 w 9239287"/>
              <a:gd name="connsiteY0" fmla="*/ 0 h 3738574"/>
              <a:gd name="connsiteX1" fmla="*/ 9239287 w 9239287"/>
              <a:gd name="connsiteY1" fmla="*/ 0 h 3738574"/>
              <a:gd name="connsiteX2" fmla="*/ 9239287 w 9239287"/>
              <a:gd name="connsiteY2" fmla="*/ 3506370 h 3738574"/>
              <a:gd name="connsiteX3" fmla="*/ 9239287 w 9239287"/>
              <a:gd name="connsiteY3" fmla="*/ 3686757 h 3738574"/>
              <a:gd name="connsiteX4" fmla="*/ 9187469 w 9239287"/>
              <a:gd name="connsiteY4" fmla="*/ 3738574 h 3738574"/>
              <a:gd name="connsiteX5" fmla="*/ 9007083 w 9239287"/>
              <a:gd name="connsiteY5" fmla="*/ 3738574 h 3738574"/>
              <a:gd name="connsiteX6" fmla="*/ 232205 w 9239287"/>
              <a:gd name="connsiteY6" fmla="*/ 3738574 h 3738574"/>
              <a:gd name="connsiteX7" fmla="*/ 51817 w 9239287"/>
              <a:gd name="connsiteY7" fmla="*/ 3738574 h 3738574"/>
              <a:gd name="connsiteX8" fmla="*/ 0 w 9239287"/>
              <a:gd name="connsiteY8" fmla="*/ 3686757 h 3738574"/>
              <a:gd name="connsiteX9" fmla="*/ 0 w 9239287"/>
              <a:gd name="connsiteY9" fmla="*/ 3506370 h 37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39287" h="3738574">
                <a:moveTo>
                  <a:pt x="0" y="0"/>
                </a:moveTo>
                <a:lnTo>
                  <a:pt x="9239287" y="0"/>
                </a:lnTo>
                <a:lnTo>
                  <a:pt x="9239287" y="3506370"/>
                </a:lnTo>
                <a:lnTo>
                  <a:pt x="9239287" y="3686757"/>
                </a:lnTo>
                <a:cubicBezTo>
                  <a:pt x="9239287" y="3715375"/>
                  <a:pt x="9216089" y="3738574"/>
                  <a:pt x="9187469" y="3738574"/>
                </a:cubicBezTo>
                <a:lnTo>
                  <a:pt x="9007083" y="3738574"/>
                </a:lnTo>
                <a:lnTo>
                  <a:pt x="232205" y="3738574"/>
                </a:lnTo>
                <a:lnTo>
                  <a:pt x="51817" y="3738574"/>
                </a:lnTo>
                <a:cubicBezTo>
                  <a:pt x="23199" y="3738574"/>
                  <a:pt x="0" y="3715375"/>
                  <a:pt x="0" y="3686757"/>
                </a:cubicBezTo>
                <a:lnTo>
                  <a:pt x="0" y="3506370"/>
                </a:lnTo>
                <a:close/>
              </a:path>
            </a:pathLst>
          </a:custGeom>
        </p:spPr>
      </p:pic>
      <p:sp>
        <p:nvSpPr>
          <p:cNvPr id="18" name="Title 1">
            <a:extLst>
              <a:ext uri="{FF2B5EF4-FFF2-40B4-BE49-F238E27FC236}">
                <a16:creationId xmlns:a16="http://schemas.microsoft.com/office/drawing/2014/main" id="{577BFDEE-669B-9780-427F-F7C7713B09FE}"/>
              </a:ext>
            </a:extLst>
          </p:cNvPr>
          <p:cNvSpPr txBox="1"/>
          <p:nvPr/>
        </p:nvSpPr>
        <p:spPr>
          <a:xfrm>
            <a:off x="4800025" y="445060"/>
            <a:ext cx="6623874" cy="753038"/>
          </a:xfrm>
          <a:prstGeom prst="rect">
            <a:avLst/>
          </a:prstGeom>
        </p:spPr>
        <p:txBody>
          <a:bodyPr lIns="91414" tIns="45707" rIns="91414" bIns="45707" anchor="ctr" anchorCtr="0">
            <a:noAutofit/>
          </a:bodyPr>
          <a:lstStyle>
            <a:lvl1pPr algn="ctr" defTabSz="1218826" rtl="0" eaLnBrk="1" latinLnBrk="0" hangingPunct="1">
              <a:lnSpc>
                <a:spcPct val="100000"/>
              </a:lnSpc>
              <a:spcBef>
                <a:spcPct val="0"/>
              </a:spcBef>
              <a:spcAft>
                <a:spcPct val="0"/>
              </a:spcAft>
              <a:buNone/>
              <a:defRPr sz="4800" b="1" kern="1200" cap="none" baseline="0">
                <a:solidFill>
                  <a:schemeClr val="tx2"/>
                </a:solidFill>
                <a:effectLst/>
                <a:latin typeface="+mj-lt"/>
                <a:ea typeface="+mj-ea"/>
                <a:cs typeface="+mj-cs"/>
              </a:defRPr>
            </a:lvl1pPr>
          </a:lstStyle>
          <a:p>
            <a:pPr rtl="0"/>
            <a:r>
              <a:rPr lang="es" sz="4000" b="1" i="0" u="none" strike="noStrike">
                <a:latin typeface="Futura LT Pro Book"/>
                <a:ea typeface="Tahoma" charset="0"/>
                <a:cs typeface="Tahoma" charset="0"/>
              </a:rPr>
              <a:t>Acerca del GSAT</a:t>
            </a:r>
          </a:p>
        </p:txBody>
      </p:sp>
      <p:grpSp>
        <p:nvGrpSpPr>
          <p:cNvPr id="19" name="Group 18">
            <a:extLst>
              <a:ext uri="{FF2B5EF4-FFF2-40B4-BE49-F238E27FC236}">
                <a16:creationId xmlns:a16="http://schemas.microsoft.com/office/drawing/2014/main" id="{BC372E61-A6FF-C23C-C51F-AA2DD41527FB}"/>
              </a:ext>
            </a:extLst>
          </p:cNvPr>
          <p:cNvGrpSpPr/>
          <p:nvPr/>
        </p:nvGrpSpPr>
        <p:grpSpPr>
          <a:xfrm rot="10800000">
            <a:off x="-10886" y="-32180"/>
            <a:ext cx="12213772" cy="554696"/>
            <a:chOff x="0" y="6303305"/>
            <a:chExt cx="12213772" cy="554696"/>
          </a:xfrm>
        </p:grpSpPr>
        <p:sp>
          <p:nvSpPr>
            <p:cNvPr id="20" name="Rectangle 19">
              <a:extLst>
                <a:ext uri="{FF2B5EF4-FFF2-40B4-BE49-F238E27FC236}">
                  <a16:creationId xmlns:a16="http://schemas.microsoft.com/office/drawing/2014/main" id="{8E1EEBC8-45E0-CC9E-2120-68EAC8D47441}"/>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1" name="Rectangle 12">
              <a:extLst>
                <a:ext uri="{FF2B5EF4-FFF2-40B4-BE49-F238E27FC236}">
                  <a16:creationId xmlns:a16="http://schemas.microsoft.com/office/drawing/2014/main" id="{8D5F4499-528A-0E2C-DB8B-99CC696539F6}"/>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2" name="Rectangle 21">
              <a:extLst>
                <a:ext uri="{FF2B5EF4-FFF2-40B4-BE49-F238E27FC236}">
                  <a16:creationId xmlns:a16="http://schemas.microsoft.com/office/drawing/2014/main" id="{E09166B3-C164-0DFF-3810-D3EB5A9A5420}"/>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
        <p:nvSpPr>
          <p:cNvPr id="29" name="Скругленный прямоугольник 70">
            <a:extLst>
              <a:ext uri="{FF2B5EF4-FFF2-40B4-BE49-F238E27FC236}">
                <a16:creationId xmlns:a16="http://schemas.microsoft.com/office/drawing/2014/main" id="{F8C162F4-3CF2-E4B7-0479-8473E0A2B35C}"/>
              </a:ext>
            </a:extLst>
          </p:cNvPr>
          <p:cNvSpPr/>
          <p:nvPr/>
        </p:nvSpPr>
        <p:spPr>
          <a:xfrm>
            <a:off x="9335939" y="1345347"/>
            <a:ext cx="2087960" cy="1951088"/>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endParaRPr kumimoji="0" lang="en-US" sz="1600" b="1" i="0" u="none" strike="noStrike" kern="1200" cap="none" spc="0" normalizeH="0" baseline="0" noProof="0">
              <a:ln>
                <a:noFill/>
              </a:ln>
              <a:solidFill>
                <a:prstClr val="black"/>
              </a:solidFill>
              <a:effectLst/>
              <a:uLnTx/>
              <a:uFillTx/>
              <a:latin typeface="Tahoma" charset="0"/>
              <a:ea typeface="Tahoma" charset="0"/>
              <a:cs typeface="Tahoma" charset="0"/>
            </a:endParaRPr>
          </a:p>
        </p:txBody>
      </p:sp>
      <p:sp>
        <p:nvSpPr>
          <p:cNvPr id="30" name="Прямоугольник 65">
            <a:extLst>
              <a:ext uri="{FF2B5EF4-FFF2-40B4-BE49-F238E27FC236}">
                <a16:creationId xmlns:a16="http://schemas.microsoft.com/office/drawing/2014/main" id="{A3E89ADE-2ABC-82AF-48A1-D5C56B601BE1}"/>
              </a:ext>
            </a:extLst>
          </p:cNvPr>
          <p:cNvSpPr/>
          <p:nvPr/>
        </p:nvSpPr>
        <p:spPr>
          <a:xfrm>
            <a:off x="9445075" y="1805471"/>
            <a:ext cx="1901937" cy="758883"/>
          </a:xfrm>
          <a:prstGeom prst="rect">
            <a:avLst/>
          </a:prstGeom>
          <a:noFill/>
          <a:ln>
            <a:noFill/>
          </a:ln>
          <a:effectLst>
            <a:outerShdw blurRad="1270000" dist="609600" dir="24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50000"/>
              </a:lnSpc>
              <a:spcBef>
                <a:spcPct val="0"/>
              </a:spcBef>
              <a:spcAft>
                <a:spcPct val="0"/>
              </a:spcAft>
              <a:buClrTx/>
              <a:buSzTx/>
              <a:buFontTx/>
              <a:buNone/>
              <a:defRPr/>
            </a:pPr>
            <a:r>
              <a:rPr kumimoji="0" lang="es" sz="1600" b="0" i="0" u="none" strike="noStrike" kern="1200" cap="none" spc="0" normalizeH="0" baseline="0" noProof="0" dirty="0">
                <a:solidFill>
                  <a:srgbClr val="622599"/>
                </a:solidFill>
                <a:uLnTx/>
                <a:uFillTx/>
                <a:latin typeface="Tahoma" charset="0"/>
                <a:ea typeface="Tahoma" charset="0"/>
                <a:cs typeface="Tahoma" charset="0"/>
              </a:rPr>
              <a:t>___</a:t>
            </a:r>
          </a:p>
          <a:p>
            <a:pPr marL="0" marR="0" lvl="0" indent="0" algn="ctr" defTabSz="1219017" rtl="0" eaLnBrk="1" fontAlgn="auto" latinLnBrk="0" hangingPunct="1">
              <a:lnSpc>
                <a:spcPct val="150000"/>
              </a:lnSpc>
              <a:spcBef>
                <a:spcPct val="0"/>
              </a:spcBef>
              <a:spcAft>
                <a:spcPct val="0"/>
              </a:spcAft>
              <a:buClrTx/>
              <a:buSzTx/>
              <a:buFontTx/>
              <a:buNone/>
              <a:defRPr/>
            </a:pPr>
            <a:r>
              <a:rPr kumimoji="0" lang="es" sz="1500" b="1" i="0" u="none" strike="noStrike" kern="1200" cap="none" spc="0" normalizeH="0" baseline="0" noProof="0" dirty="0">
                <a:solidFill>
                  <a:srgbClr val="622599"/>
                </a:solidFill>
                <a:uLnTx/>
                <a:uFillTx/>
                <a:latin typeface="Verdana"/>
                <a:ea typeface="Verdana"/>
                <a:cs typeface="Verdana"/>
              </a:rPr>
              <a:t>Disponible como autoevaluación o a cargo de un evaluador de la OMMS</a:t>
            </a:r>
          </a:p>
        </p:txBody>
      </p:sp>
    </p:spTree>
    <p:extLst>
      <p:ext uri="{BB962C8B-B14F-4D97-AF65-F5344CB8AC3E}">
        <p14:creationId xmlns:p14="http://schemas.microsoft.com/office/powerpoint/2010/main" val="382289542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C07EFE-CD6B-CDED-EBA9-51A400D826DD}"/>
              </a:ext>
            </a:extLst>
          </p:cNvPr>
          <p:cNvSpPr/>
          <p:nvPr/>
        </p:nvSpPr>
        <p:spPr>
          <a:xfrm>
            <a:off x="-1" y="5969876"/>
            <a:ext cx="8082455" cy="55803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D2B4673B-067F-41DD-5F14-2D8DD4C10F59}"/>
              </a:ext>
            </a:extLst>
          </p:cNvPr>
          <p:cNvSpPr/>
          <p:nvPr/>
        </p:nvSpPr>
        <p:spPr>
          <a:xfrm>
            <a:off x="5328745" y="341661"/>
            <a:ext cx="6863255" cy="219891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 name="Title 40">
            <a:extLst>
              <a:ext uri="{FF2B5EF4-FFF2-40B4-BE49-F238E27FC236}">
                <a16:creationId xmlns:a16="http://schemas.microsoft.com/office/drawing/2014/main" id="{0AF6762D-DB32-58AB-DDCC-41B210C206BA}"/>
              </a:ext>
            </a:extLst>
          </p:cNvPr>
          <p:cNvSpPr txBox="1"/>
          <p:nvPr/>
        </p:nvSpPr>
        <p:spPr>
          <a:xfrm>
            <a:off x="5483533" y="491739"/>
            <a:ext cx="6708467" cy="1875607"/>
          </a:xfrm>
          <a:prstGeom prst="rect">
            <a:avLst/>
          </a:prstGeom>
        </p:spPr>
        <p:txBody>
          <a:bodyPr lIns="91440" tIns="45720" rIns="91440" bIns="45720" anchor="t">
            <a:noAutofit/>
          </a:bodyPr>
          <a:lstStyle>
            <a:lvl1pPr algn="l" defTabSz="1219170" rtl="0" eaLnBrk="1" latinLnBrk="0" hangingPunct="1">
              <a:lnSpc>
                <a:spcPct val="100000"/>
              </a:lnSpc>
              <a:spcBef>
                <a:spcPct val="0"/>
              </a:spcBef>
              <a:spcAft>
                <a:spcPts val="2400"/>
              </a:spcAft>
              <a:buNone/>
              <a:defRPr sz="3200" b="1" kern="1200" baseline="0">
                <a:solidFill>
                  <a:schemeClr val="tx2"/>
                </a:solidFill>
                <a:effectLst/>
                <a:latin typeface="+mj-lt"/>
                <a:ea typeface="+mj-ea"/>
                <a:cs typeface="+mj-cs"/>
              </a:defRPr>
            </a:lvl1pPr>
          </a:lstStyle>
          <a:p>
            <a:pPr rtl="0"/>
            <a:r>
              <a:rPr lang="es" sz="4000" b="1" i="0" u="none" strike="noStrike" dirty="0">
                <a:solidFill>
                  <a:srgbClr val="FFFFFF"/>
                </a:solidFill>
                <a:latin typeface="Futura LT Pro Book"/>
                <a:ea typeface="Verdana"/>
                <a:cs typeface="Verdana"/>
              </a:rPr>
              <a:t>¿Qué es la Herramienta de Evaluación del Apoyo Global V3.0?</a:t>
            </a:r>
          </a:p>
        </p:txBody>
      </p:sp>
      <p:sp>
        <p:nvSpPr>
          <p:cNvPr id="5" name="Rectangle 4">
            <a:hlinkClick r:id="rId4"/>
            <a:extLst>
              <a:ext uri="{FF2B5EF4-FFF2-40B4-BE49-F238E27FC236}">
                <a16:creationId xmlns:a16="http://schemas.microsoft.com/office/drawing/2014/main" id="{2B3DCF76-2BEA-81FF-FFE3-6B57DE4974A8}"/>
              </a:ext>
            </a:extLst>
          </p:cNvPr>
          <p:cNvSpPr/>
          <p:nvPr/>
        </p:nvSpPr>
        <p:spPr>
          <a:xfrm>
            <a:off x="3167607" y="6103300"/>
            <a:ext cx="4809330" cy="553998"/>
          </a:xfrm>
          <a:prstGeom prst="rect">
            <a:avLst/>
          </a:prstGeom>
        </p:spPr>
        <p:txBody>
          <a:bodyPr wrap="none" lIns="91440" tIns="45720" rIns="91440" bIns="45720" anchor="t">
            <a:noAutofit/>
          </a:bodyPr>
          <a:lstStyle/>
          <a:p>
            <a:pPr algn="r" defTabSz="1219017" rtl="0"/>
            <a:r>
              <a:rPr lang="es" sz="1500" b="0" i="0" u="none" strike="noStrike">
                <a:solidFill>
                  <a:srgbClr val="FFFFFF"/>
                </a:solidFill>
                <a:latin typeface="Futura LT Pro Book"/>
                <a:hlinkClick r:id="rId5">
                  <a:extLst>
                    <a:ext uri="{A12FA001-AC4F-418D-AE19-62706E023703}">
                      <ahyp:hlinkClr xmlns:ahyp="http://schemas.microsoft.com/office/drawing/2018/hyperlinkcolor" val="tx"/>
                    </a:ext>
                  </a:extLst>
                </a:hlinkClick>
              </a:rPr>
              <a:t>Herramienta de Evaluación del Apoyo Global (GSAT) | </a:t>
            </a:r>
            <a:endParaRPr lang="en-US" sz="1500">
              <a:solidFill>
                <a:schemeClr val="bg1"/>
              </a:solidFill>
              <a:latin typeface="Futura LT Pro Book"/>
            </a:endParaRPr>
          </a:p>
          <a:p>
            <a:pPr algn="r" defTabSz="1219017" rtl="0"/>
            <a:r>
              <a:rPr lang="es" sz="1500" b="0" i="0" u="none" strike="noStrike">
                <a:solidFill>
                  <a:srgbClr val="FFFFFF"/>
                </a:solidFill>
                <a:latin typeface="Futura LT Pro Book"/>
                <a:hlinkClick r:id="rId5">
                  <a:extLst>
                    <a:ext uri="{A12FA001-AC4F-418D-AE19-62706E023703}">
                      <ahyp:hlinkClr xmlns:ahyp="http://schemas.microsoft.com/office/drawing/2018/hyperlinkcolor" val="tx"/>
                    </a:ext>
                  </a:extLst>
                </a:hlinkClick>
              </a:rPr>
              <a:t>Treehouse - Comunidad Mundial de Miembros del Movimiento Scout</a:t>
            </a:r>
            <a:endParaRPr lang="en-US" sz="1500">
              <a:solidFill>
                <a:schemeClr val="bg1"/>
              </a:solidFill>
              <a:latin typeface="Futura LT Pro Book"/>
            </a:endParaRPr>
          </a:p>
        </p:txBody>
      </p:sp>
    </p:spTree>
    <p:extLst>
      <p:ext uri="{BB962C8B-B14F-4D97-AF65-F5344CB8AC3E}">
        <p14:creationId xmlns:p14="http://schemas.microsoft.com/office/powerpoint/2010/main" val="89176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749010" y="422836"/>
            <a:ext cx="8372976" cy="1055568"/>
          </a:xfrm>
          <a:prstGeom prst="rect">
            <a:avLst/>
          </a:prstGeom>
        </p:spPr>
        <p:txBody>
          <a:bodyPr lIns="91440" tIns="45720" rIns="91440" bIns="45720" anchor="ctr" anchorCtr="0">
            <a:noAutofit/>
          </a:bodyPr>
          <a:lstStyle/>
          <a:p>
            <a:pPr algn="l" rtl="0"/>
            <a:r>
              <a:rPr lang="es" sz="4000" b="1" i="0" u="none" strike="noStrike" dirty="0">
                <a:latin typeface="Futura LT Pro Book"/>
                <a:ea typeface="Tahoma" charset="0"/>
                <a:cs typeface="Tahoma" charset="0"/>
              </a:rPr>
              <a:t>Razones para revisar el </a:t>
            </a:r>
            <a:r>
              <a:rPr lang="es" sz="4000" b="1" i="0" u="none" strike="noStrike" dirty="0">
                <a:solidFill>
                  <a:srgbClr val="000000"/>
                </a:solidFill>
                <a:latin typeface="Futura LT Pro Book"/>
                <a:ea typeface="Tahoma" charset="0"/>
                <a:cs typeface="Tahoma" charset="0"/>
              </a:rPr>
              <a:t>GSAT</a:t>
            </a:r>
            <a:endParaRPr lang="ru-RU" sz="4000" dirty="0">
              <a:solidFill>
                <a:schemeClr val="tx1"/>
              </a:solidFill>
              <a:latin typeface="Futura LT Pro Book"/>
              <a:ea typeface="Tahoma" charset="0"/>
              <a:cs typeface="Tahoma" charset="0"/>
            </a:endParaRPr>
          </a:p>
        </p:txBody>
      </p:sp>
      <p:pic>
        <p:nvPicPr>
          <p:cNvPr id="19" name="Picture Placeholder 18" descr="A person climbing a rope net&#10;&#10;Description automatically generated">
            <a:extLst>
              <a:ext uri="{FF2B5EF4-FFF2-40B4-BE49-F238E27FC236}">
                <a16:creationId xmlns:a16="http://schemas.microsoft.com/office/drawing/2014/main" id="{D21BB9B3-7F25-5D43-A1EF-80350C651FE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0" y="-30043"/>
            <a:ext cx="3668110" cy="6633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grpSp>
        <p:nvGrpSpPr>
          <p:cNvPr id="2" name="Группа 1">
            <a:extLst>
              <a:ext uri="{FF2B5EF4-FFF2-40B4-BE49-F238E27FC236}">
                <a16:creationId xmlns:a16="http://schemas.microsoft.com/office/drawing/2014/main" id="{B7D77A65-4F79-C14A-B071-F275504F1A5C}"/>
              </a:ext>
            </a:extLst>
          </p:cNvPr>
          <p:cNvGrpSpPr/>
          <p:nvPr/>
        </p:nvGrpSpPr>
        <p:grpSpPr>
          <a:xfrm>
            <a:off x="4370032" y="1809931"/>
            <a:ext cx="7455102" cy="461665"/>
            <a:chOff x="1608411" y="3710647"/>
            <a:chExt cx="14912146" cy="923450"/>
          </a:xfrm>
        </p:grpSpPr>
        <p:sp>
          <p:nvSpPr>
            <p:cNvPr id="84" name="Text Box 4">
              <a:extLst>
                <a:ext uri="{FF2B5EF4-FFF2-40B4-BE49-F238E27FC236}">
                  <a16:creationId xmlns:a16="http://schemas.microsoft.com/office/drawing/2014/main" id="{E45B5CCF-4FC9-3949-8A90-E4546AEFAB09}"/>
                </a:ext>
              </a:extLst>
            </p:cNvPr>
            <p:cNvSpPr txBox="1">
              <a:spLocks noChangeArrowheads="1"/>
            </p:cNvSpPr>
            <p:nvPr/>
          </p:nvSpPr>
          <p:spPr bwMode="auto">
            <a:xfrm>
              <a:off x="1608411" y="3710647"/>
              <a:ext cx="827258" cy="923450"/>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000" b="1" i="0" u="none" strike="noStrike" kern="1200" cap="none" spc="0" normalizeH="0" baseline="0" noProof="0">
                  <a:solidFill>
                    <a:srgbClr val="622599"/>
                  </a:solidFill>
                  <a:uLnTx/>
                  <a:uFillTx/>
                  <a:latin typeface="Verdana"/>
                  <a:ea typeface="Verdana"/>
                  <a:cs typeface="Verdana"/>
                </a:rPr>
                <a:t>1.</a:t>
              </a:r>
            </a:p>
          </p:txBody>
        </p:sp>
        <p:sp>
          <p:nvSpPr>
            <p:cNvPr id="85" name="Text Box 5">
              <a:extLst>
                <a:ext uri="{FF2B5EF4-FFF2-40B4-BE49-F238E27FC236}">
                  <a16:creationId xmlns:a16="http://schemas.microsoft.com/office/drawing/2014/main" id="{8FAEBDC8-3AB2-654F-AC45-35BEB4B25187}"/>
                </a:ext>
              </a:extLst>
            </p:cNvPr>
            <p:cNvSpPr txBox="1">
              <a:spLocks noChangeArrowheads="1"/>
            </p:cNvSpPr>
            <p:nvPr/>
          </p:nvSpPr>
          <p:spPr bwMode="auto">
            <a:xfrm>
              <a:off x="2697047" y="3737268"/>
              <a:ext cx="13823510" cy="461724"/>
            </a:xfrm>
            <a:prstGeom prst="rect">
              <a:avLst/>
            </a:prstGeom>
            <a:noFill/>
            <a:ln w="9525">
              <a:noFill/>
              <a:miter lim="800000"/>
            </a:ln>
            <a:effectLst/>
          </p:spPr>
          <p:txBody>
            <a:bodyPr wrap="squar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1500" b="0" i="0" u="none" strike="noStrike" kern="1200" cap="none" spc="0" normalizeH="0" baseline="0" noProof="0">
                  <a:solidFill>
                    <a:srgbClr val="000000"/>
                  </a:solidFill>
                  <a:uLnTx/>
                  <a:uFillTx/>
                  <a:latin typeface="Verdana"/>
                  <a:ea typeface="Verdana"/>
                  <a:cs typeface="Verdana"/>
                </a:rPr>
                <a:t>Alinearse con las prioridades actuales y las mejores prácticas dentro del Movimiento  </a:t>
              </a:r>
            </a:p>
          </p:txBody>
        </p:sp>
        <p:sp>
          <p:nvSpPr>
            <p:cNvPr id="86" name="Line 6">
              <a:extLst>
                <a:ext uri="{FF2B5EF4-FFF2-40B4-BE49-F238E27FC236}">
                  <a16:creationId xmlns:a16="http://schemas.microsoft.com/office/drawing/2014/main" id="{1F611522-41CD-8841-AB5F-F8B8227F0B27}"/>
                </a:ext>
              </a:extLst>
            </p:cNvPr>
            <p:cNvSpPr>
              <a:spLocks noChangeShapeType="1"/>
            </p:cNvSpPr>
            <p:nvPr/>
          </p:nvSpPr>
          <p:spPr bwMode="auto">
            <a:xfrm>
              <a:off x="2697048" y="4408425"/>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Группа 3">
            <a:extLst>
              <a:ext uri="{FF2B5EF4-FFF2-40B4-BE49-F238E27FC236}">
                <a16:creationId xmlns:a16="http://schemas.microsoft.com/office/drawing/2014/main" id="{DF5B0694-F49A-F243-B60E-D6C63C1FBDCC}"/>
              </a:ext>
            </a:extLst>
          </p:cNvPr>
          <p:cNvGrpSpPr/>
          <p:nvPr/>
        </p:nvGrpSpPr>
        <p:grpSpPr>
          <a:xfrm>
            <a:off x="4380863" y="2671818"/>
            <a:ext cx="7474265" cy="461665"/>
            <a:chOff x="1608411" y="7203742"/>
            <a:chExt cx="13223946" cy="677489"/>
          </a:xfrm>
        </p:grpSpPr>
        <p:sp>
          <p:nvSpPr>
            <p:cNvPr id="89" name="Text Box 4">
              <a:extLst>
                <a:ext uri="{FF2B5EF4-FFF2-40B4-BE49-F238E27FC236}">
                  <a16:creationId xmlns:a16="http://schemas.microsoft.com/office/drawing/2014/main" id="{C5B4BD8E-4841-5D4E-9CF8-13FA3715C9BE}"/>
                </a:ext>
              </a:extLst>
            </p:cNvPr>
            <p:cNvSpPr txBox="1">
              <a:spLocks noChangeArrowheads="1"/>
            </p:cNvSpPr>
            <p:nvPr/>
          </p:nvSpPr>
          <p:spPr bwMode="auto">
            <a:xfrm>
              <a:off x="1608411" y="7203742"/>
              <a:ext cx="731723" cy="677489"/>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000" b="1" i="0" u="none" strike="noStrike" kern="1200" cap="none" spc="0" normalizeH="0" baseline="0" noProof="0">
                  <a:solidFill>
                    <a:srgbClr val="622599"/>
                  </a:solidFill>
                  <a:uLnTx/>
                  <a:uFillTx/>
                  <a:latin typeface="Verdana"/>
                  <a:ea typeface="Verdana"/>
                  <a:cs typeface="Verdana"/>
                </a:rPr>
                <a:t>2.</a:t>
              </a:r>
            </a:p>
          </p:txBody>
        </p:sp>
        <p:sp>
          <p:nvSpPr>
            <p:cNvPr id="90" name="Text Box 5">
              <a:extLst>
                <a:ext uri="{FF2B5EF4-FFF2-40B4-BE49-F238E27FC236}">
                  <a16:creationId xmlns:a16="http://schemas.microsoft.com/office/drawing/2014/main" id="{BA6474C2-5ED9-E34E-8083-D33175C6140D}"/>
                </a:ext>
              </a:extLst>
            </p:cNvPr>
            <p:cNvSpPr txBox="1">
              <a:spLocks noChangeArrowheads="1"/>
            </p:cNvSpPr>
            <p:nvPr/>
          </p:nvSpPr>
          <p:spPr bwMode="auto">
            <a:xfrm>
              <a:off x="2735015" y="7230954"/>
              <a:ext cx="12097343" cy="338744"/>
            </a:xfrm>
            <a:prstGeom prst="rect">
              <a:avLst/>
            </a:prstGeom>
            <a:noFill/>
            <a:ln w="9525">
              <a:noFill/>
              <a:miter lim="800000"/>
            </a:ln>
            <a:effectLst/>
          </p:spPr>
          <p:txBody>
            <a:bodyPr wrap="squar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1500" b="0" i="0" u="none" strike="noStrike" kern="1200" cap="none" spc="0" normalizeH="0" baseline="0" noProof="0">
                  <a:solidFill>
                    <a:srgbClr val="000000"/>
                  </a:solidFill>
                  <a:uLnTx/>
                  <a:uFillTx/>
                  <a:latin typeface="Verdana"/>
                  <a:ea typeface="Verdana"/>
                  <a:cs typeface="Verdana"/>
                </a:rPr>
                <a:t>Adaptarse al contexto, las necesidades y la transformación de las OSN</a:t>
              </a:r>
              <a:endParaRPr kumimoji="0" lang="en-MY" sz="1500" b="0" i="0" u="none" strike="noStrike" kern="1200" cap="none" spc="0" normalizeH="0" baseline="0" noProof="0">
                <a:ln>
                  <a:noFill/>
                </a:ln>
                <a:solidFill>
                  <a:srgbClr val="D1D5DB"/>
                </a:solidFill>
                <a:effectLst/>
                <a:uLnTx/>
                <a:uFillTx/>
                <a:latin typeface="Söhne"/>
                <a:ea typeface="+mn-ea"/>
                <a:cs typeface="+mn-cs"/>
              </a:endParaRPr>
            </a:p>
          </p:txBody>
        </p:sp>
        <p:sp>
          <p:nvSpPr>
            <p:cNvPr id="91" name="Line 6">
              <a:extLst>
                <a:ext uri="{FF2B5EF4-FFF2-40B4-BE49-F238E27FC236}">
                  <a16:creationId xmlns:a16="http://schemas.microsoft.com/office/drawing/2014/main" id="{E496A1B0-7D28-7849-8687-8C7739D11B68}"/>
                </a:ext>
              </a:extLst>
            </p:cNvPr>
            <p:cNvSpPr>
              <a:spLocks noChangeShapeType="1"/>
            </p:cNvSpPr>
            <p:nvPr/>
          </p:nvSpPr>
          <p:spPr bwMode="auto">
            <a:xfrm>
              <a:off x="2697048" y="7708509"/>
              <a:ext cx="11937621"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5" name="Группа 4">
            <a:extLst>
              <a:ext uri="{FF2B5EF4-FFF2-40B4-BE49-F238E27FC236}">
                <a16:creationId xmlns:a16="http://schemas.microsoft.com/office/drawing/2014/main" id="{71BEC8A3-1148-064B-A678-BF5995C3C92D}"/>
              </a:ext>
            </a:extLst>
          </p:cNvPr>
          <p:cNvGrpSpPr/>
          <p:nvPr/>
        </p:nvGrpSpPr>
        <p:grpSpPr>
          <a:xfrm>
            <a:off x="4370032" y="3653214"/>
            <a:ext cx="7528401" cy="461665"/>
            <a:chOff x="1527728" y="9986645"/>
            <a:chExt cx="13156797" cy="614647"/>
          </a:xfrm>
        </p:grpSpPr>
        <p:sp>
          <p:nvSpPr>
            <p:cNvPr id="94" name="Text Box 4">
              <a:extLst>
                <a:ext uri="{FF2B5EF4-FFF2-40B4-BE49-F238E27FC236}">
                  <a16:creationId xmlns:a16="http://schemas.microsoft.com/office/drawing/2014/main" id="{E887C687-6E71-9946-95C5-5144F5D8A8DC}"/>
                </a:ext>
              </a:extLst>
            </p:cNvPr>
            <p:cNvSpPr txBox="1">
              <a:spLocks noChangeArrowheads="1"/>
            </p:cNvSpPr>
            <p:nvPr/>
          </p:nvSpPr>
          <p:spPr bwMode="auto">
            <a:xfrm>
              <a:off x="1527728" y="9986645"/>
              <a:ext cx="722773" cy="614647"/>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000" b="1" i="0" u="none" strike="noStrike" kern="1200" cap="none" spc="0" normalizeH="0" baseline="0" noProof="0">
                  <a:solidFill>
                    <a:srgbClr val="622599"/>
                  </a:solidFill>
                  <a:uLnTx/>
                  <a:uFillTx/>
                  <a:latin typeface="Verdana"/>
                  <a:ea typeface="Verdana"/>
                  <a:cs typeface="Verdana"/>
                </a:rPr>
                <a:t>3.</a:t>
              </a:r>
            </a:p>
          </p:txBody>
        </p:sp>
        <p:sp>
          <p:nvSpPr>
            <p:cNvPr id="95" name="Text Box 5">
              <a:extLst>
                <a:ext uri="{FF2B5EF4-FFF2-40B4-BE49-F238E27FC236}">
                  <a16:creationId xmlns:a16="http://schemas.microsoft.com/office/drawing/2014/main" id="{1FCC23DC-DB0D-C04F-AA0F-ED50D719D6AC}"/>
                </a:ext>
              </a:extLst>
            </p:cNvPr>
            <p:cNvSpPr txBox="1">
              <a:spLocks noChangeArrowheads="1"/>
            </p:cNvSpPr>
            <p:nvPr/>
          </p:nvSpPr>
          <p:spPr bwMode="auto">
            <a:xfrm>
              <a:off x="2587182" y="10005329"/>
              <a:ext cx="12097343" cy="307323"/>
            </a:xfrm>
            <a:prstGeom prst="rect">
              <a:avLst/>
            </a:prstGeom>
            <a:noFill/>
            <a:ln w="9525">
              <a:noFill/>
              <a:miter lim="800000"/>
            </a:ln>
            <a:effectLst/>
          </p:spPr>
          <p:txBody>
            <a:bodyPr wrap="squar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1500" b="0" i="0" u="none" strike="noStrike" kern="1200" cap="none" spc="0" normalizeH="0" baseline="0" noProof="0">
                  <a:solidFill>
                    <a:srgbClr val="000000"/>
                  </a:solidFill>
                  <a:uLnTx/>
                  <a:uFillTx/>
                  <a:latin typeface="Verdana"/>
                  <a:ea typeface="Verdana"/>
                  <a:cs typeface="Verdana"/>
                </a:rPr>
                <a:t>Incorporar nuevas buenas prácticas en el desarrollo organizativo</a:t>
              </a:r>
            </a:p>
          </p:txBody>
        </p:sp>
      </p:grpSp>
      <p:grpSp>
        <p:nvGrpSpPr>
          <p:cNvPr id="6" name="Группа 4">
            <a:extLst>
              <a:ext uri="{FF2B5EF4-FFF2-40B4-BE49-F238E27FC236}">
                <a16:creationId xmlns:a16="http://schemas.microsoft.com/office/drawing/2014/main" id="{A69C558B-7876-93B0-E4DF-688F0FDF1112}"/>
              </a:ext>
            </a:extLst>
          </p:cNvPr>
          <p:cNvGrpSpPr/>
          <p:nvPr/>
        </p:nvGrpSpPr>
        <p:grpSpPr>
          <a:xfrm>
            <a:off x="4380862" y="4704409"/>
            <a:ext cx="7321967" cy="680372"/>
            <a:chOff x="1608411" y="10204914"/>
            <a:chExt cx="13267513" cy="1360921"/>
          </a:xfrm>
        </p:grpSpPr>
        <p:sp>
          <p:nvSpPr>
            <p:cNvPr id="7" name="Text Box 4">
              <a:extLst>
                <a:ext uri="{FF2B5EF4-FFF2-40B4-BE49-F238E27FC236}">
                  <a16:creationId xmlns:a16="http://schemas.microsoft.com/office/drawing/2014/main" id="{5A24A827-49C9-5026-9867-58D301918688}"/>
                </a:ext>
              </a:extLst>
            </p:cNvPr>
            <p:cNvSpPr txBox="1">
              <a:spLocks noChangeArrowheads="1"/>
            </p:cNvSpPr>
            <p:nvPr/>
          </p:nvSpPr>
          <p:spPr bwMode="auto">
            <a:xfrm>
              <a:off x="1608411" y="10204914"/>
              <a:ext cx="749404" cy="923450"/>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000" b="1" i="0" u="none" strike="noStrike" kern="1200" cap="none" spc="0" normalizeH="0" baseline="0" noProof="0">
                  <a:solidFill>
                    <a:srgbClr val="622599"/>
                  </a:solidFill>
                  <a:uLnTx/>
                  <a:uFillTx/>
                  <a:latin typeface="Verdana"/>
                  <a:ea typeface="Verdana"/>
                  <a:cs typeface="Verdana"/>
                </a:rPr>
                <a:t>4.</a:t>
              </a:r>
            </a:p>
          </p:txBody>
        </p:sp>
        <p:sp>
          <p:nvSpPr>
            <p:cNvPr id="9" name="Text Box 5">
              <a:extLst>
                <a:ext uri="{FF2B5EF4-FFF2-40B4-BE49-F238E27FC236}">
                  <a16:creationId xmlns:a16="http://schemas.microsoft.com/office/drawing/2014/main" id="{1CE48918-13F8-4CE5-AD27-56075F79F5E8}"/>
                </a:ext>
              </a:extLst>
            </p:cNvPr>
            <p:cNvSpPr txBox="1">
              <a:spLocks noChangeArrowheads="1"/>
            </p:cNvSpPr>
            <p:nvPr/>
          </p:nvSpPr>
          <p:spPr bwMode="auto">
            <a:xfrm>
              <a:off x="2778579" y="10273005"/>
              <a:ext cx="12097345" cy="1292830"/>
            </a:xfrm>
            <a:prstGeom prst="rect">
              <a:avLst/>
            </a:prstGeom>
            <a:noFill/>
            <a:ln w="9525">
              <a:noFill/>
              <a:miter lim="800000"/>
            </a:ln>
            <a:effectLst/>
          </p:spPr>
          <p:txBody>
            <a:bodyPr wrap="squar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1500" b="0" i="0" u="none" strike="noStrike" kern="1200" cap="none" spc="0" normalizeH="0" baseline="0" noProof="0">
                  <a:solidFill>
                    <a:srgbClr val="000000"/>
                  </a:solidFill>
                  <a:uLnTx/>
                  <a:uFillTx/>
                  <a:latin typeface="Verdana"/>
                  <a:ea typeface="Verdana"/>
                  <a:cs typeface="Verdana"/>
                </a:rPr>
                <a:t>Incorporar los comentarios y las lecciones aprendidas de evaluaciones anteriores</a:t>
              </a:r>
              <a:endParaRPr kumimoji="0" lang="en-MY" sz="1500" b="0" i="0" u="none" strike="noStrike" kern="1200" cap="none" spc="0" normalizeH="0" baseline="0" noProof="0">
                <a:ln>
                  <a:noFill/>
                </a:ln>
                <a:solidFill>
                  <a:srgbClr val="D1D5DB"/>
                </a:solidFill>
                <a:effectLst/>
                <a:uLnTx/>
                <a:uFillTx/>
                <a:latin typeface="Verdana" pitchFamily="34" charset="0"/>
                <a:ea typeface="Verdana" panose="020B0604030504040204" pitchFamily="34" charset="0"/>
                <a:cs typeface="Verdana" panose="020B0604030504040204" pitchFamily="34" charset="0"/>
              </a:endParaRPr>
            </a:p>
            <a:p>
              <a:pPr marL="0" marR="0" lvl="0" indent="0" algn="l" defTabSz="1219017" rtl="0" eaLnBrk="1" fontAlgn="auto" latinLnBrk="0" hangingPunct="1">
                <a:lnSpc>
                  <a:spcPct val="100000"/>
                </a:lnSpc>
                <a:spcBef>
                  <a:spcPct val="0"/>
                </a:spcBef>
                <a:spcAft>
                  <a:spcPct val="0"/>
                </a:spcAft>
                <a:buClrTx/>
                <a:buSzTx/>
                <a:buFontTx/>
                <a:buNone/>
                <a:defRPr/>
              </a:pPr>
              <a:endParaRPr kumimoji="0" lang="en-MY" sz="1600" b="0" i="0" u="none" strike="noStrike" kern="1200" cap="none" spc="0" normalizeH="0" baseline="0" noProof="0">
                <a:ln>
                  <a:noFill/>
                </a:ln>
                <a:solidFill>
                  <a:srgbClr val="D1D5DB"/>
                </a:solidFill>
                <a:effectLst/>
                <a:uLnTx/>
                <a:uFillTx/>
                <a:latin typeface="Verdana" pitchFamily="34" charset="0"/>
                <a:ea typeface="Verdana" panose="020B0604030504040204" pitchFamily="34" charset="0"/>
                <a:cs typeface="Verdana" panose="020B0604030504040204" pitchFamily="34" charset="0"/>
              </a:endParaRP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550" b="0" i="0" u="none" strike="noStrike" kern="1200" cap="none" spc="0" normalizeH="0" baseline="0" noProof="0">
                  <a:ln>
                    <a:noFill/>
                  </a:ln>
                  <a:solidFill>
                    <a:srgbClr val="D1D5DB"/>
                  </a:solidFill>
                  <a:effectLst/>
                  <a:uLnTx/>
                  <a:uFillTx/>
                  <a:latin typeface="Söhne"/>
                  <a:ea typeface="+mn-ea"/>
                  <a:cs typeface="+mn-cs"/>
                </a:rPr>
              </a:br>
              <a:endParaRPr kumimoji="0" lang="en-MY" sz="550" b="0" i="0" u="none" strike="noStrike" kern="1200" cap="none" spc="0" normalizeH="0" baseline="0" noProof="0">
                <a:ln>
                  <a:noFill/>
                </a:ln>
                <a:solidFill>
                  <a:srgbClr val="D1D5DB"/>
                </a:solidFill>
                <a:effectLst/>
                <a:uLnTx/>
                <a:uFillTx/>
                <a:latin typeface="Söhne"/>
                <a:ea typeface="+mn-ea"/>
                <a:cs typeface="+mn-cs"/>
              </a:endParaRPr>
            </a:p>
          </p:txBody>
        </p:sp>
        <p:sp>
          <p:nvSpPr>
            <p:cNvPr id="10" name="Line 6">
              <a:extLst>
                <a:ext uri="{FF2B5EF4-FFF2-40B4-BE49-F238E27FC236}">
                  <a16:creationId xmlns:a16="http://schemas.microsoft.com/office/drawing/2014/main" id="{0D55B7C5-4701-CDD2-BB7F-3D05F9C8DF53}"/>
                </a:ext>
              </a:extLst>
            </p:cNvPr>
            <p:cNvSpPr>
              <a:spLocks noChangeShapeType="1"/>
            </p:cNvSpPr>
            <p:nvPr/>
          </p:nvSpPr>
          <p:spPr bwMode="auto">
            <a:xfrm>
              <a:off x="2697048" y="10902693"/>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2" name="Группа 4">
            <a:extLst>
              <a:ext uri="{FF2B5EF4-FFF2-40B4-BE49-F238E27FC236}">
                <a16:creationId xmlns:a16="http://schemas.microsoft.com/office/drawing/2014/main" id="{3795F845-4112-B327-1578-11FB003D5E80}"/>
              </a:ext>
            </a:extLst>
          </p:cNvPr>
          <p:cNvGrpSpPr/>
          <p:nvPr/>
        </p:nvGrpSpPr>
        <p:grpSpPr>
          <a:xfrm>
            <a:off x="4383180" y="5641737"/>
            <a:ext cx="7435737" cy="461665"/>
            <a:chOff x="1608411" y="10204913"/>
            <a:chExt cx="13185981" cy="923452"/>
          </a:xfrm>
        </p:grpSpPr>
        <p:sp>
          <p:nvSpPr>
            <p:cNvPr id="13" name="Text Box 4">
              <a:extLst>
                <a:ext uri="{FF2B5EF4-FFF2-40B4-BE49-F238E27FC236}">
                  <a16:creationId xmlns:a16="http://schemas.microsoft.com/office/drawing/2014/main" id="{81252315-7756-D3AB-AC32-8FA4008F87CC}"/>
                </a:ext>
              </a:extLst>
            </p:cNvPr>
            <p:cNvSpPr txBox="1">
              <a:spLocks noChangeArrowheads="1"/>
            </p:cNvSpPr>
            <p:nvPr/>
          </p:nvSpPr>
          <p:spPr bwMode="auto">
            <a:xfrm>
              <a:off x="1608411" y="10204913"/>
              <a:ext cx="733403" cy="923452"/>
            </a:xfrm>
            <a:prstGeom prst="rect">
              <a:avLst/>
            </a:prstGeom>
            <a:noFill/>
            <a:ln w="9525">
              <a:noFill/>
              <a:miter lim="800000"/>
            </a:ln>
            <a:effectLst/>
          </p:spPr>
          <p:txBody>
            <a:bodyPr wrap="non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3000" b="1" i="0" u="none" strike="noStrike" kern="1200" cap="none" spc="0" normalizeH="0" baseline="0" noProof="0">
                  <a:solidFill>
                    <a:srgbClr val="622599"/>
                  </a:solidFill>
                  <a:uLnTx/>
                  <a:uFillTx/>
                  <a:latin typeface="Verdana"/>
                  <a:ea typeface="Verdana"/>
                  <a:cs typeface="Verdana"/>
                </a:rPr>
                <a:t>5.</a:t>
              </a:r>
            </a:p>
          </p:txBody>
        </p:sp>
        <p:sp>
          <p:nvSpPr>
            <p:cNvPr id="14" name="Text Box 5">
              <a:extLst>
                <a:ext uri="{FF2B5EF4-FFF2-40B4-BE49-F238E27FC236}">
                  <a16:creationId xmlns:a16="http://schemas.microsoft.com/office/drawing/2014/main" id="{C113C132-B63C-BD64-64D5-90E8061135A5}"/>
                </a:ext>
              </a:extLst>
            </p:cNvPr>
            <p:cNvSpPr txBox="1">
              <a:spLocks noChangeArrowheads="1"/>
            </p:cNvSpPr>
            <p:nvPr/>
          </p:nvSpPr>
          <p:spPr bwMode="auto">
            <a:xfrm>
              <a:off x="2697048" y="10268904"/>
              <a:ext cx="12097344" cy="831106"/>
            </a:xfrm>
            <a:prstGeom prst="rect">
              <a:avLst/>
            </a:prstGeom>
            <a:noFill/>
            <a:ln w="9525">
              <a:noFill/>
              <a:miter lim="800000"/>
            </a:ln>
            <a:effectLst/>
          </p:spPr>
          <p:txBody>
            <a:bodyPr wrap="square" lIns="0" tIns="0" rIns="0" bIns="0" anchor="b">
              <a:noAutofit/>
            </a:bodyPr>
            <a:lstStyle/>
            <a:p>
              <a:pPr marL="0" marR="0" lvl="0" indent="0" algn="l" defTabSz="1219017" rtl="0" eaLnBrk="1" fontAlgn="auto" latinLnBrk="0" hangingPunct="1">
                <a:lnSpc>
                  <a:spcPct val="100000"/>
                </a:lnSpc>
                <a:spcBef>
                  <a:spcPct val="0"/>
                </a:spcBef>
                <a:spcAft>
                  <a:spcPct val="0"/>
                </a:spcAft>
                <a:buClrTx/>
                <a:buSzTx/>
                <a:buFontTx/>
                <a:buNone/>
                <a:defRPr/>
              </a:pPr>
              <a:r>
                <a:rPr kumimoji="0" lang="es" sz="1500" b="0" i="0" u="none" strike="noStrike" kern="1200" cap="none" spc="0" normalizeH="0" baseline="0" noProof="0">
                  <a:solidFill>
                    <a:srgbClr val="000000"/>
                  </a:solidFill>
                  <a:uLnTx/>
                  <a:uFillTx/>
                  <a:latin typeface="Verdana"/>
                  <a:ea typeface="Verdana"/>
                  <a:cs typeface="Verdana"/>
                </a:rPr>
                <a:t>Garantizar la consistencia y la gestión de la calidad en todos los aspectos del Movimiento</a:t>
              </a:r>
            </a:p>
            <a:p>
              <a:pPr marL="0" marR="0" lvl="0" indent="0" algn="l" defTabSz="1219017" rtl="0" eaLnBrk="1" fontAlgn="auto" latinLnBrk="0" hangingPunct="1">
                <a:lnSpc>
                  <a:spcPct val="100000"/>
                </a:lnSpc>
                <a:spcBef>
                  <a:spcPct val="0"/>
                </a:spcBef>
                <a:spcAft>
                  <a:spcPct val="0"/>
                </a:spcAft>
                <a:buClrTx/>
                <a:buSzTx/>
                <a:buFontTx/>
                <a:buNone/>
                <a:defRPr/>
              </a:pPr>
              <a:br>
                <a:rPr kumimoji="0" lang="en-MY" sz="550" b="0" i="0" u="none" strike="noStrike" kern="1200" cap="none" spc="0" normalizeH="0" baseline="0" noProof="0">
                  <a:ln>
                    <a:noFill/>
                  </a:ln>
                  <a:solidFill>
                    <a:srgbClr val="D1D5DB"/>
                  </a:solidFill>
                  <a:effectLst/>
                  <a:uLnTx/>
                  <a:uFillTx/>
                  <a:latin typeface="Söhne"/>
                  <a:ea typeface="+mn-ea"/>
                  <a:cs typeface="+mn-cs"/>
                </a:rPr>
              </a:br>
              <a:endParaRPr kumimoji="0" lang="en-MY" sz="550" b="0" i="0" u="none" strike="noStrike" kern="1200" cap="none" spc="0" normalizeH="0" baseline="0" noProof="0">
                <a:ln>
                  <a:noFill/>
                </a:ln>
                <a:solidFill>
                  <a:srgbClr val="D1D5DB"/>
                </a:solidFill>
                <a:effectLst/>
                <a:uLnTx/>
                <a:uFillTx/>
                <a:latin typeface="Söhne"/>
                <a:ea typeface="+mn-ea"/>
                <a:cs typeface="+mn-cs"/>
              </a:endParaRPr>
            </a:p>
          </p:txBody>
        </p:sp>
        <p:sp>
          <p:nvSpPr>
            <p:cNvPr id="15" name="Line 6">
              <a:extLst>
                <a:ext uri="{FF2B5EF4-FFF2-40B4-BE49-F238E27FC236}">
                  <a16:creationId xmlns:a16="http://schemas.microsoft.com/office/drawing/2014/main" id="{E7828F44-7414-2E13-FCA4-630D0C05B050}"/>
                </a:ext>
              </a:extLst>
            </p:cNvPr>
            <p:cNvSpPr>
              <a:spLocks noChangeShapeType="1"/>
            </p:cNvSpPr>
            <p:nvPr/>
          </p:nvSpPr>
          <p:spPr bwMode="auto">
            <a:xfrm>
              <a:off x="2697048" y="10902693"/>
              <a:ext cx="11937622"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16" name="Line 6">
            <a:extLst>
              <a:ext uri="{FF2B5EF4-FFF2-40B4-BE49-F238E27FC236}">
                <a16:creationId xmlns:a16="http://schemas.microsoft.com/office/drawing/2014/main" id="{78085A62-1D08-2D32-0FB4-578D1F9D3184}"/>
              </a:ext>
            </a:extLst>
          </p:cNvPr>
          <p:cNvSpPr>
            <a:spLocks noChangeShapeType="1"/>
          </p:cNvSpPr>
          <p:nvPr/>
        </p:nvSpPr>
        <p:spPr bwMode="auto">
          <a:xfrm>
            <a:off x="4996168" y="4025757"/>
            <a:ext cx="6747225" cy="0"/>
          </a:xfrm>
          <a:prstGeom prst="line">
            <a:avLst/>
          </a:prstGeom>
          <a:noFill/>
          <a:ln w="9525">
            <a:solidFill>
              <a:schemeClr val="tx2">
                <a:lumMod val="25000"/>
                <a:lumOff val="75000"/>
              </a:schemeClr>
            </a:solidFill>
            <a:round/>
          </a:ln>
          <a:effectLst/>
        </p:spPr>
        <p:txBody>
          <a:bodyPr wrap="none" lIns="0" tIns="0" rIns="0" bIns="0" anchor="ctr">
            <a:noAutofit/>
          </a:bodyPr>
          <a:lstStyle/>
          <a:p>
            <a:pPr marL="0" marR="0" lvl="0" indent="0" algn="l" defTabSz="1219017" rtl="0" eaLnBrk="1" fontAlgn="auto" latinLnBrk="0" hangingPunct="1">
              <a:lnSpc>
                <a:spcPct val="100000"/>
              </a:lnSpc>
              <a:spcBef>
                <a:spcPct val="0"/>
              </a:spcBef>
              <a:spcAft>
                <a:spcPct val="0"/>
              </a:spcAft>
              <a:buClrTx/>
              <a:buSzTx/>
              <a:buFontTx/>
              <a:buNone/>
              <a:defRPr/>
            </a:pPr>
            <a:endParaRPr kumimoji="0" lang="ru-RU" sz="4399"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a:extLst>
              <a:ext uri="{FF2B5EF4-FFF2-40B4-BE49-F238E27FC236}">
                <a16:creationId xmlns:a16="http://schemas.microsoft.com/office/drawing/2014/main" id="{3FF8EB26-97E8-F56C-A14F-D72CBB830DFC}"/>
              </a:ext>
            </a:extLst>
          </p:cNvPr>
          <p:cNvGrpSpPr/>
          <p:nvPr/>
        </p:nvGrpSpPr>
        <p:grpSpPr>
          <a:xfrm rot="10800000">
            <a:off x="-10886" y="-32180"/>
            <a:ext cx="12213772" cy="554696"/>
            <a:chOff x="0" y="6303305"/>
            <a:chExt cx="12213772" cy="554696"/>
          </a:xfrm>
        </p:grpSpPr>
        <p:sp>
          <p:nvSpPr>
            <p:cNvPr id="18" name="Rectangle 17">
              <a:extLst>
                <a:ext uri="{FF2B5EF4-FFF2-40B4-BE49-F238E27FC236}">
                  <a16:creationId xmlns:a16="http://schemas.microsoft.com/office/drawing/2014/main" id="{D3BF99B4-0738-74AF-7E82-D8740AEA0582}"/>
                </a:ext>
              </a:extLst>
            </p:cNvPr>
            <p:cNvSpPr/>
            <p:nvPr userDrawn="1"/>
          </p:nvSpPr>
          <p:spPr>
            <a:xfrm>
              <a:off x="10398838" y="6303305"/>
              <a:ext cx="1814934" cy="55469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effectLst/>
              </a:endParaRPr>
            </a:p>
          </p:txBody>
        </p:sp>
        <p:sp>
          <p:nvSpPr>
            <p:cNvPr id="20" name="Rectangle 12">
              <a:extLst>
                <a:ext uri="{FF2B5EF4-FFF2-40B4-BE49-F238E27FC236}">
                  <a16:creationId xmlns:a16="http://schemas.microsoft.com/office/drawing/2014/main" id="{F0C9C261-4CFD-D5CE-54AB-7290507E8285}"/>
                </a:ext>
              </a:extLst>
            </p:cNvPr>
            <p:cNvSpPr/>
            <p:nvPr userDrawn="1"/>
          </p:nvSpPr>
          <p:spPr>
            <a:xfrm>
              <a:off x="9588402" y="6303306"/>
              <a:ext cx="1143196" cy="554695"/>
            </a:xfrm>
            <a:custGeom>
              <a:avLst/>
              <a:gdLst>
                <a:gd name="connsiteX0" fmla="*/ 2011445 w 3678935"/>
                <a:gd name="connsiteY0" fmla="*/ 0 h 2205117"/>
                <a:gd name="connsiteX1" fmla="*/ 3608597 w 3678935"/>
                <a:gd name="connsiteY1" fmla="*/ 0 h 2205117"/>
                <a:gd name="connsiteX2" fmla="*/ 3678935 w 3678935"/>
                <a:gd name="connsiteY2" fmla="*/ 2205117 h 2205117"/>
                <a:gd name="connsiteX3" fmla="*/ 0 w 3678935"/>
                <a:gd name="connsiteY3" fmla="*/ 2203711 h 2205117"/>
                <a:gd name="connsiteX4" fmla="*/ 2011445 w 3678935"/>
                <a:gd name="connsiteY4" fmla="*/ 0 h 220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935" h="2205117">
                  <a:moveTo>
                    <a:pt x="2011445" y="0"/>
                  </a:moveTo>
                  <a:lnTo>
                    <a:pt x="3608597" y="0"/>
                  </a:lnTo>
                  <a:lnTo>
                    <a:pt x="3678935" y="2205117"/>
                  </a:lnTo>
                  <a:lnTo>
                    <a:pt x="0" y="2203711"/>
                  </a:lnTo>
                  <a:lnTo>
                    <a:pt x="2011445" y="0"/>
                  </a:lnTo>
                  <a:close/>
                </a:path>
              </a:pathLst>
            </a:cu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61653450-6ECD-FCDD-BEFE-EB95A74F1902}"/>
                </a:ext>
              </a:extLst>
            </p:cNvPr>
            <p:cNvSpPr/>
            <p:nvPr userDrawn="1"/>
          </p:nvSpPr>
          <p:spPr>
            <a:xfrm>
              <a:off x="0" y="6513077"/>
              <a:ext cx="10199914" cy="344922"/>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noAutofit/>
            </a:bodyPr>
            <a:lstStyle/>
            <a:p>
              <a:pPr algn="ctr"/>
              <a:endParaRPr lang="en-US"/>
            </a:p>
          </p:txBody>
        </p:sp>
      </p:grpSp>
    </p:spTree>
    <p:extLst>
      <p:ext uri="{BB962C8B-B14F-4D97-AF65-F5344CB8AC3E}">
        <p14:creationId xmlns:p14="http://schemas.microsoft.com/office/powerpoint/2010/main" val="138949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10.215.203"/>
  <p:tag name="AS_RELEASE_DATE" val="2020.03.14"/>
  <p:tag name="AS_TITLE" val="Aspose.Slides for .NET Standard 2.0"/>
  <p:tag name="AS_VERSION" val="20.3"/>
</p:tagLst>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spect">
      <a:majorFont>
        <a:latin typeface="Verdana"/>
        <a:ea typeface="Arial"/>
        <a:cs typeface="Arial"/>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Arial"/>
        <a:cs typeface="Arial"/>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Тема Office">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Другая 5">
      <a:majorFont>
        <a:latin typeface="Source Serif Pro"/>
        <a:ea typeface="Arial"/>
        <a:cs typeface="Arial"/>
      </a:majorFont>
      <a:minorFont>
        <a:latin typeface="Calibri"/>
        <a:ea typeface="Arial"/>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2316</TotalTime>
  <Words>3119</Words>
  <Application>Microsoft Macintosh PowerPoint</Application>
  <PresentationFormat>Widescreen</PresentationFormat>
  <Paragraphs>357</Paragraphs>
  <Slides>39</Slides>
  <Notes>28</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39</vt:i4>
      </vt:variant>
    </vt:vector>
  </HeadingPairs>
  <TitlesOfParts>
    <vt:vector size="59" baseType="lpstr">
      <vt:lpstr>Arial</vt:lpstr>
      <vt:lpstr>Arial,Sans-Serif</vt:lpstr>
      <vt:lpstr>Calibri</vt:lpstr>
      <vt:lpstr>Courier New</vt:lpstr>
      <vt:lpstr>Futura</vt:lpstr>
      <vt:lpstr>Futura LT Pro Book</vt:lpstr>
      <vt:lpstr>Futura Medium</vt:lpstr>
      <vt:lpstr>Futura Medium</vt:lpstr>
      <vt:lpstr>Helvetica Neue</vt:lpstr>
      <vt:lpstr>Helvetica Neue Medium</vt:lpstr>
      <vt:lpstr>Helvetica Neue Regular</vt:lpstr>
      <vt:lpstr>Montserrat</vt:lpstr>
      <vt:lpstr>Nunito</vt:lpstr>
      <vt:lpstr>Söhne</vt:lpstr>
      <vt:lpstr>Tahoma</vt:lpstr>
      <vt:lpstr>Tamil Sangam MN Medium</vt:lpstr>
      <vt:lpstr>Verdana</vt:lpstr>
      <vt:lpstr>Wingdings</vt:lpstr>
      <vt:lpstr>Studio</vt:lpstr>
      <vt:lpstr>2_Тема Office</vt:lpstr>
      <vt:lpstr>PowerPoint Presentation</vt:lpstr>
      <vt:lpstr>PowerPoint Presentation</vt:lpstr>
      <vt:lpstr>Ciclo de Fortalecimiento de Capacidades de la OMMS</vt:lpstr>
      <vt:lpstr>PowerPoint Presentation</vt:lpstr>
      <vt:lpstr>PowerPoint Presentation</vt:lpstr>
      <vt:lpstr>PowerPoint Presentation</vt:lpstr>
      <vt:lpstr>PowerPoint Presentation</vt:lpstr>
      <vt:lpstr>PowerPoint Presentation</vt:lpstr>
      <vt:lpstr>Razones para revisar el GSAT</vt:lpstr>
      <vt:lpstr>El proceso del GSAT V. 3.0</vt:lpstr>
      <vt:lpstr>PowerPoint Presentation</vt:lpstr>
      <vt:lpstr>PowerPoint Presentation</vt:lpstr>
      <vt:lpstr>PowerPoint Presentation</vt:lpstr>
      <vt:lpstr>Las 10  dimensiones</vt:lpstr>
      <vt:lpstr>¿Cómo funciona?  </vt:lpstr>
      <vt:lpstr>Criterios GSAT objetivamente  verificables </vt:lpstr>
      <vt:lpstr>PowerPoint Presentation</vt:lpstr>
      <vt:lpstr>PowerPoint Presentation</vt:lpstr>
      <vt:lpstr>PowerPoint Presentation</vt:lpstr>
      <vt:lpstr>PowerPoint Presentation</vt:lpstr>
      <vt:lpstr>Proceso   recomendado</vt:lpstr>
      <vt:lpstr>PowerPoint Presentation</vt:lpstr>
      <vt:lpstr>PowerPoint Presentation</vt:lpstr>
      <vt:lpstr>PowerPoint Presentation</vt:lpstr>
      <vt:lpstr>PowerPoint Presentation</vt:lpstr>
      <vt:lpstr>PowerPoint Presentation</vt:lpstr>
      <vt:lpstr>    </vt:lpstr>
      <vt:lpstr>    </vt:lpstr>
      <vt:lpstr>PowerPoint Presentation</vt:lpstr>
      <vt:lpstr>Ejemplo de calificación</vt:lpstr>
      <vt:lpstr>PowerPoint Presentation</vt:lpstr>
      <vt:lpstr>A. El Facilitador</vt:lpstr>
      <vt:lpstr>B. El evaluador</vt:lpstr>
      <vt:lpstr>Equipo de consultores GSAT 3.0</vt:lpstr>
      <vt:lpstr>Servicio GSAT</vt:lpstr>
      <vt:lpstr>PowerPoint Presentation</vt:lpstr>
      <vt:lpstr>PowerPoint Presentation</vt:lpstr>
      <vt:lpstr>Más información sobre GSAT 3.0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Emmah Mbugua</dc:creator>
  <cp:lastModifiedBy>Linda Rainbow</cp:lastModifiedBy>
  <cp:revision>358</cp:revision>
  <dcterms:created xsi:type="dcterms:W3CDTF">2023-10-02T06:11:25Z</dcterms:created>
  <dcterms:modified xsi:type="dcterms:W3CDTF">2026-03-17T07:19:01Z</dcterms:modified>
</cp:coreProperties>
</file>