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74" r:id="rId1"/>
  </p:sldMasterIdLst>
  <p:notesMasterIdLst>
    <p:notesMasterId r:id="rId33"/>
  </p:notesMasterIdLst>
  <p:sldIdLst>
    <p:sldId id="296" r:id="rId2"/>
    <p:sldId id="431" r:id="rId3"/>
    <p:sldId id="256" r:id="rId4"/>
    <p:sldId id="259" r:id="rId5"/>
    <p:sldId id="432" r:id="rId6"/>
    <p:sldId id="257" r:id="rId7"/>
    <p:sldId id="433" r:id="rId8"/>
    <p:sldId id="258" r:id="rId9"/>
    <p:sldId id="261" r:id="rId10"/>
    <p:sldId id="262" r:id="rId11"/>
    <p:sldId id="263" r:id="rId12"/>
    <p:sldId id="434" r:id="rId13"/>
    <p:sldId id="264" r:id="rId14"/>
    <p:sldId id="265" r:id="rId15"/>
    <p:sldId id="269" r:id="rId16"/>
    <p:sldId id="435" r:id="rId17"/>
    <p:sldId id="266" r:id="rId18"/>
    <p:sldId id="284" r:id="rId19"/>
    <p:sldId id="436" r:id="rId20"/>
    <p:sldId id="267" r:id="rId21"/>
    <p:sldId id="268" r:id="rId22"/>
    <p:sldId id="270" r:id="rId23"/>
    <p:sldId id="272" r:id="rId24"/>
    <p:sldId id="271" r:id="rId25"/>
    <p:sldId id="273" r:id="rId26"/>
    <p:sldId id="274" r:id="rId27"/>
    <p:sldId id="275" r:id="rId28"/>
    <p:sldId id="437" r:id="rId29"/>
    <p:sldId id="285" r:id="rId30"/>
    <p:sldId id="286" r:id="rId31"/>
    <p:sldId id="380" r:id="rId32"/>
  </p:sldIdLst>
  <p:sldSz cx="9144000" cy="5145088"/>
  <p:notesSz cx="7559675" cy="10691813"/>
  <p:defaultTextStyle>
    <a:defPPr>
      <a:defRPr lang="en-GB"/>
    </a:defPPr>
    <a:lvl1pPr marL="290557" indent="-219268" algn="l" defTabSz="305679" rtl="0" fontAlgn="base" hangingPunct="0">
      <a:lnSpc>
        <a:spcPct val="106000"/>
      </a:lnSpc>
      <a:spcBef>
        <a:spcPct val="0"/>
      </a:spcBef>
      <a:spcAft>
        <a:spcPts val="612"/>
      </a:spcAft>
      <a:buClr>
        <a:srgbClr val="000000"/>
      </a:buClr>
      <a:buSzPct val="45000"/>
      <a:buFont typeface="Wingdings" charset="0"/>
      <a:defRPr sz="1361" kern="1200">
        <a:solidFill>
          <a:schemeClr val="bg1"/>
        </a:solidFill>
        <a:latin typeface="Verdana" charset="0"/>
        <a:ea typeface="ＭＳ Ｐゴシック" charset="0"/>
        <a:cs typeface="Arial" charset="0"/>
      </a:defRPr>
    </a:lvl1pPr>
    <a:lvl2pPr marL="291636" indent="-146898" algn="l" defTabSz="305679" rtl="0" fontAlgn="base" hangingPunct="0">
      <a:lnSpc>
        <a:spcPct val="106000"/>
      </a:lnSpc>
      <a:spcBef>
        <a:spcPct val="0"/>
      </a:spcBef>
      <a:spcAft>
        <a:spcPts val="612"/>
      </a:spcAft>
      <a:buClr>
        <a:srgbClr val="000000"/>
      </a:buClr>
      <a:buSzPct val="45000"/>
      <a:buFont typeface="Wingdings" charset="0"/>
      <a:defRPr sz="1361" kern="1200">
        <a:solidFill>
          <a:schemeClr val="bg1"/>
        </a:solidFill>
        <a:latin typeface="Verdana" charset="0"/>
        <a:ea typeface="ＭＳ Ｐゴシック" charset="0"/>
        <a:cs typeface="Arial" charset="0"/>
      </a:defRPr>
    </a:lvl2pPr>
    <a:lvl3pPr marL="438535" indent="-145819" algn="l" defTabSz="305679" rtl="0" fontAlgn="base" hangingPunct="0">
      <a:lnSpc>
        <a:spcPct val="106000"/>
      </a:lnSpc>
      <a:spcBef>
        <a:spcPct val="0"/>
      </a:spcBef>
      <a:spcAft>
        <a:spcPts val="612"/>
      </a:spcAft>
      <a:buClr>
        <a:srgbClr val="000000"/>
      </a:buClr>
      <a:buSzPct val="45000"/>
      <a:buFont typeface="Wingdings" charset="0"/>
      <a:defRPr sz="1361" kern="1200">
        <a:solidFill>
          <a:schemeClr val="bg1"/>
        </a:solidFill>
        <a:latin typeface="Verdana" charset="0"/>
        <a:ea typeface="ＭＳ Ｐゴシック" charset="0"/>
        <a:cs typeface="Arial" charset="0"/>
      </a:defRPr>
    </a:lvl3pPr>
    <a:lvl4pPr marL="585433" indent="-144738" algn="l" defTabSz="305679" rtl="0" fontAlgn="base" hangingPunct="0">
      <a:lnSpc>
        <a:spcPct val="106000"/>
      </a:lnSpc>
      <a:spcBef>
        <a:spcPct val="0"/>
      </a:spcBef>
      <a:spcAft>
        <a:spcPts val="612"/>
      </a:spcAft>
      <a:buClr>
        <a:srgbClr val="000000"/>
      </a:buClr>
      <a:buSzPct val="45000"/>
      <a:buFont typeface="Wingdings" charset="0"/>
      <a:defRPr sz="1361" kern="1200">
        <a:solidFill>
          <a:schemeClr val="bg1"/>
        </a:solidFill>
        <a:latin typeface="Verdana" charset="0"/>
        <a:ea typeface="ＭＳ Ｐゴシック" charset="0"/>
        <a:cs typeface="Arial" charset="0"/>
      </a:defRPr>
    </a:lvl4pPr>
    <a:lvl5pPr marL="732332" indent="-146898" algn="l" defTabSz="305679" rtl="0" fontAlgn="base" hangingPunct="0">
      <a:lnSpc>
        <a:spcPct val="106000"/>
      </a:lnSpc>
      <a:spcBef>
        <a:spcPct val="0"/>
      </a:spcBef>
      <a:spcAft>
        <a:spcPts val="612"/>
      </a:spcAft>
      <a:buClr>
        <a:srgbClr val="000000"/>
      </a:buClr>
      <a:buSzPct val="45000"/>
      <a:buFont typeface="Wingdings" charset="0"/>
      <a:defRPr sz="1361" kern="1200">
        <a:solidFill>
          <a:schemeClr val="bg1"/>
        </a:solidFill>
        <a:latin typeface="Verdana" charset="0"/>
        <a:ea typeface="ＭＳ Ｐゴシック" charset="0"/>
        <a:cs typeface="Arial" charset="0"/>
      </a:defRPr>
    </a:lvl5pPr>
    <a:lvl6pPr marL="1555394" algn="l" defTabSz="311079" rtl="0" eaLnBrk="1" latinLnBrk="0" hangingPunct="1">
      <a:defRPr sz="1361" kern="1200">
        <a:solidFill>
          <a:schemeClr val="bg1"/>
        </a:solidFill>
        <a:latin typeface="Verdana" charset="0"/>
        <a:ea typeface="ＭＳ Ｐゴシック" charset="0"/>
        <a:cs typeface="Arial" charset="0"/>
      </a:defRPr>
    </a:lvl6pPr>
    <a:lvl7pPr marL="1866473" algn="l" defTabSz="311079" rtl="0" eaLnBrk="1" latinLnBrk="0" hangingPunct="1">
      <a:defRPr sz="1361" kern="1200">
        <a:solidFill>
          <a:schemeClr val="bg1"/>
        </a:solidFill>
        <a:latin typeface="Verdana" charset="0"/>
        <a:ea typeface="ＭＳ Ｐゴシック" charset="0"/>
        <a:cs typeface="Arial" charset="0"/>
      </a:defRPr>
    </a:lvl7pPr>
    <a:lvl8pPr marL="2177552" algn="l" defTabSz="311079" rtl="0" eaLnBrk="1" latinLnBrk="0" hangingPunct="1">
      <a:defRPr sz="1361" kern="1200">
        <a:solidFill>
          <a:schemeClr val="bg1"/>
        </a:solidFill>
        <a:latin typeface="Verdana" charset="0"/>
        <a:ea typeface="ＭＳ Ｐゴシック" charset="0"/>
        <a:cs typeface="Arial" charset="0"/>
      </a:defRPr>
    </a:lvl8pPr>
    <a:lvl9pPr marL="2488631" algn="l" defTabSz="311079" rtl="0" eaLnBrk="1" latinLnBrk="0" hangingPunct="1">
      <a:defRPr sz="1361" kern="1200">
        <a:solidFill>
          <a:schemeClr val="bg1"/>
        </a:solidFill>
        <a:latin typeface="Verdana" charset="0"/>
        <a:ea typeface="ＭＳ Ｐゴシック" charset="0"/>
        <a:cs typeface="Arial" charset="0"/>
      </a:defRPr>
    </a:lvl9pPr>
  </p:defaultTextStyle>
  <p:extLst>
    <p:ext uri="{521415D9-36F7-43E2-AB2F-B90AF26B5E84}">
      <p14:sectionLst xmlns:p14="http://schemas.microsoft.com/office/powerpoint/2010/main">
        <p14:section name="Untitled Section" id="{FE15294A-F689-1749-BFEC-9F12856E81F6}">
          <p14:sldIdLst>
            <p14:sldId id="296"/>
            <p14:sldId id="431"/>
            <p14:sldId id="256"/>
            <p14:sldId id="259"/>
            <p14:sldId id="432"/>
            <p14:sldId id="257"/>
            <p14:sldId id="433"/>
            <p14:sldId id="258"/>
            <p14:sldId id="261"/>
            <p14:sldId id="262"/>
            <p14:sldId id="263"/>
            <p14:sldId id="434"/>
            <p14:sldId id="264"/>
            <p14:sldId id="265"/>
            <p14:sldId id="269"/>
            <p14:sldId id="435"/>
            <p14:sldId id="266"/>
            <p14:sldId id="284"/>
            <p14:sldId id="436"/>
            <p14:sldId id="267"/>
            <p14:sldId id="268"/>
            <p14:sldId id="270"/>
            <p14:sldId id="272"/>
            <p14:sldId id="271"/>
            <p14:sldId id="273"/>
            <p14:sldId id="274"/>
            <p14:sldId id="275"/>
            <p14:sldId id="437"/>
            <p14:sldId id="285"/>
            <p14:sldId id="286"/>
            <p14:sldId id="380"/>
          </p14:sldIdLst>
        </p14:section>
      </p14:sectionLst>
    </p:ext>
    <p:ext uri="{EFAFB233-063F-42B5-8137-9DF3F51BA10A}">
      <p15:sldGuideLst xmlns:p15="http://schemas.microsoft.com/office/powerpoint/2012/main">
        <p15:guide id="1" orient="horz" pos="532" userDrawn="1">
          <p15:clr>
            <a:srgbClr val="A4A3A4"/>
          </p15:clr>
        </p15:guide>
        <p15:guide id="2" pos="453" userDrawn="1">
          <p15:clr>
            <a:srgbClr val="A4A3A4"/>
          </p15:clr>
        </p15:guide>
        <p15:guide id="3" pos="2767" userDrawn="1">
          <p15:clr>
            <a:srgbClr val="A4A3A4"/>
          </p15:clr>
        </p15:guide>
        <p15:guide id="4" pos="2993" userDrawn="1">
          <p15:clr>
            <a:srgbClr val="A4A3A4"/>
          </p15:clr>
        </p15:guide>
        <p15:guide id="5" pos="5579" userDrawn="1">
          <p15:clr>
            <a:srgbClr val="A4A3A4"/>
          </p15:clr>
        </p15:guide>
        <p15:guide id="6" orient="horz" pos="2074" userDrawn="1">
          <p15:clr>
            <a:srgbClr val="A4A3A4"/>
          </p15:clr>
        </p15:guide>
        <p15:guide id="7" orient="horz" pos="275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A7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80"/>
    <p:restoredTop sz="94599"/>
  </p:normalViewPr>
  <p:slideViewPr>
    <p:cSldViewPr snapToGrid="0" snapToObjects="1">
      <p:cViewPr varScale="1">
        <p:scale>
          <a:sx n="134" d="100"/>
          <a:sy n="134" d="100"/>
        </p:scale>
        <p:origin x="200" y="288"/>
      </p:cViewPr>
      <p:guideLst>
        <p:guide orient="horz" pos="532"/>
        <p:guide pos="453"/>
        <p:guide pos="2767"/>
        <p:guide pos="2993"/>
        <p:guide pos="5579"/>
        <p:guide orient="horz" pos="2074"/>
        <p:guide orient="horz" pos="275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b="0" i="0">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endParaRPr lang="en-US" dirty="0"/>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b="0" i="0">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53AF5AD2-6884-9B42-A268-3342C5583394}" type="datetimeFigureOut">
              <a:rPr lang="en-US" smtClean="0"/>
              <a:pPr/>
              <a:t>6/11/18</a:t>
            </a:fld>
            <a:endParaRPr lang="en-US" dirty="0"/>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b="0" i="0">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endParaRPr lang="en-US" dirty="0"/>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b="0" i="0">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134220DA-AB3E-2749-AF79-D7CC01243CE2}" type="slidenum">
              <a:rPr lang="en-US" smtClean="0"/>
              <a:pPr/>
              <a:t>‹#›</a:t>
            </a:fld>
            <a:endParaRPr lang="en-US" dirty="0"/>
          </a:p>
        </p:txBody>
      </p:sp>
    </p:spTree>
    <p:extLst>
      <p:ext uri="{BB962C8B-B14F-4D97-AF65-F5344CB8AC3E}">
        <p14:creationId xmlns:p14="http://schemas.microsoft.com/office/powerpoint/2010/main" val="1567485400"/>
      </p:ext>
    </p:extLst>
  </p:cSld>
  <p:clrMap bg1="lt1" tx1="dk1" bg2="lt2" tx2="dk2" accent1="accent1" accent2="accent2" accent3="accent3" accent4="accent4" accent5="accent5" accent6="accent6" hlink="hlink" folHlink="folHlink"/>
  <p:notesStyle>
    <a:lvl1pPr marL="0" algn="l" defTabSz="622158" rtl="0" eaLnBrk="1" latinLnBrk="0" hangingPunct="1">
      <a:defRPr sz="816" b="0" i="0" kern="1200">
        <a:solidFill>
          <a:schemeClr val="tx1"/>
        </a:solidFill>
        <a:latin typeface="Helvetica Neue Medium" panose="02000503000000020004" pitchFamily="2" charset="0"/>
        <a:ea typeface="+mn-ea"/>
        <a:cs typeface="+mn-cs"/>
      </a:defRPr>
    </a:lvl1pPr>
    <a:lvl2pPr marL="311079" algn="l" defTabSz="622158" rtl="0" eaLnBrk="1" latinLnBrk="0" hangingPunct="1">
      <a:defRPr sz="816" b="0" i="0" kern="1200">
        <a:solidFill>
          <a:schemeClr val="tx1"/>
        </a:solidFill>
        <a:latin typeface="Helvetica Neue Medium" panose="02000503000000020004" pitchFamily="2" charset="0"/>
        <a:ea typeface="+mn-ea"/>
        <a:cs typeface="+mn-cs"/>
      </a:defRPr>
    </a:lvl2pPr>
    <a:lvl3pPr marL="622158" algn="l" defTabSz="622158" rtl="0" eaLnBrk="1" latinLnBrk="0" hangingPunct="1">
      <a:defRPr sz="816" b="0" i="0" kern="1200">
        <a:solidFill>
          <a:schemeClr val="tx1"/>
        </a:solidFill>
        <a:latin typeface="Helvetica Neue Medium" panose="02000503000000020004" pitchFamily="2" charset="0"/>
        <a:ea typeface="+mn-ea"/>
        <a:cs typeface="+mn-cs"/>
      </a:defRPr>
    </a:lvl3pPr>
    <a:lvl4pPr marL="933237" algn="l" defTabSz="622158" rtl="0" eaLnBrk="1" latinLnBrk="0" hangingPunct="1">
      <a:defRPr sz="816" b="0" i="0" kern="1200">
        <a:solidFill>
          <a:schemeClr val="tx1"/>
        </a:solidFill>
        <a:latin typeface="Helvetica Neue Medium" panose="02000503000000020004" pitchFamily="2" charset="0"/>
        <a:ea typeface="+mn-ea"/>
        <a:cs typeface="+mn-cs"/>
      </a:defRPr>
    </a:lvl4pPr>
    <a:lvl5pPr marL="1244316" algn="l" defTabSz="622158" rtl="0" eaLnBrk="1" latinLnBrk="0" hangingPunct="1">
      <a:defRPr sz="816" b="0" i="0" kern="1200">
        <a:solidFill>
          <a:schemeClr val="tx1"/>
        </a:solidFill>
        <a:latin typeface="Helvetica Neue Medium" panose="02000503000000020004" pitchFamily="2" charset="0"/>
        <a:ea typeface="+mn-ea"/>
        <a:cs typeface="+mn-cs"/>
      </a:defRPr>
    </a:lvl5pPr>
    <a:lvl6pPr marL="1555394" algn="l" defTabSz="622158" rtl="0" eaLnBrk="1" latinLnBrk="0" hangingPunct="1">
      <a:defRPr sz="816" kern="1200">
        <a:solidFill>
          <a:schemeClr val="tx1"/>
        </a:solidFill>
        <a:latin typeface="+mn-lt"/>
        <a:ea typeface="+mn-ea"/>
        <a:cs typeface="+mn-cs"/>
      </a:defRPr>
    </a:lvl6pPr>
    <a:lvl7pPr marL="1866473" algn="l" defTabSz="622158" rtl="0" eaLnBrk="1" latinLnBrk="0" hangingPunct="1">
      <a:defRPr sz="816" kern="1200">
        <a:solidFill>
          <a:schemeClr val="tx1"/>
        </a:solidFill>
        <a:latin typeface="+mn-lt"/>
        <a:ea typeface="+mn-ea"/>
        <a:cs typeface="+mn-cs"/>
      </a:defRPr>
    </a:lvl7pPr>
    <a:lvl8pPr marL="2177552" algn="l" defTabSz="622158" rtl="0" eaLnBrk="1" latinLnBrk="0" hangingPunct="1">
      <a:defRPr sz="816" kern="1200">
        <a:solidFill>
          <a:schemeClr val="tx1"/>
        </a:solidFill>
        <a:latin typeface="+mn-lt"/>
        <a:ea typeface="+mn-ea"/>
        <a:cs typeface="+mn-cs"/>
      </a:defRPr>
    </a:lvl8pPr>
    <a:lvl9pPr marL="2488631" algn="l" defTabSz="622158" rtl="0" eaLnBrk="1" latinLnBrk="0" hangingPunct="1">
      <a:defRPr sz="81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hangingPunct="1">
              <a:defRPr/>
            </a:pPr>
            <a:endParaRPr lang="en-MY"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prstClr val="black"/>
                </a:solidFill>
                <a:effectLst/>
                <a:uLnTx/>
                <a:uFillTx/>
                <a:ea typeface="+mn-ea"/>
                <a:cs typeface="+mn-cs"/>
              </a:rPr>
              <a:t>© World Scout Bureau Inc. </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5A1EFF-6B89-C844-9E16-88A0CCCC1A4B}"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67391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22158" rtl="0" eaLnBrk="1" fontAlgn="auto" latinLnBrk="0" hangingPunct="1">
              <a:lnSpc>
                <a:spcPct val="100000"/>
              </a:lnSpc>
              <a:spcBef>
                <a:spcPts val="0"/>
              </a:spcBef>
              <a:spcAft>
                <a:spcPts val="0"/>
              </a:spcAft>
              <a:buClrTx/>
              <a:buSzTx/>
              <a:buFontTx/>
              <a:buNone/>
              <a:tabLst/>
              <a:defRPr/>
            </a:pPr>
            <a:r>
              <a:rPr lang="en-GB" sz="9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The SW Award is granted to individuals who have successfully accomplished an SW Discovery, an SW Voluntary Service, and joined the SW Award Network.</a:t>
            </a:r>
            <a:endParaRPr lang="en-GB" sz="20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endParaRPr lang="en-GB" dirty="0"/>
          </a:p>
        </p:txBody>
      </p:sp>
      <p:sp>
        <p:nvSpPr>
          <p:cNvPr id="4" name="Slide Number Placeholder 3"/>
          <p:cNvSpPr>
            <a:spLocks noGrp="1"/>
          </p:cNvSpPr>
          <p:nvPr>
            <p:ph type="sldNum" sz="quarter" idx="10"/>
          </p:nvPr>
        </p:nvSpPr>
        <p:spPr/>
        <p:txBody>
          <a:bodyPr/>
          <a:lstStyle/>
          <a:p>
            <a:fld id="{134220DA-AB3E-2749-AF79-D7CC01243CE2}" type="slidenum">
              <a:rPr lang="en-US" smtClean="0"/>
              <a:t>8</a:t>
            </a:fld>
            <a:endParaRPr lang="en-US"/>
          </a:p>
        </p:txBody>
      </p:sp>
    </p:spTree>
    <p:extLst>
      <p:ext uri="{BB962C8B-B14F-4D97-AF65-F5344CB8AC3E}">
        <p14:creationId xmlns:p14="http://schemas.microsoft.com/office/powerpoint/2010/main" val="20141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22158"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While your project will most certainly address a specific local issue, bear in mind that you are contributing to tackling a global challenge.</a:t>
            </a:r>
          </a:p>
          <a:p>
            <a:endParaRPr lang="en-GB" dirty="0"/>
          </a:p>
        </p:txBody>
      </p:sp>
      <p:sp>
        <p:nvSpPr>
          <p:cNvPr id="4" name="Slide Number Placeholder 3"/>
          <p:cNvSpPr>
            <a:spLocks noGrp="1"/>
          </p:cNvSpPr>
          <p:nvPr>
            <p:ph type="sldNum" sz="quarter" idx="10"/>
          </p:nvPr>
        </p:nvSpPr>
        <p:spPr/>
        <p:txBody>
          <a:bodyPr/>
          <a:lstStyle/>
          <a:p>
            <a:fld id="{134220DA-AB3E-2749-AF79-D7CC01243CE2}" type="slidenum">
              <a:rPr lang="en-US" smtClean="0"/>
              <a:pPr/>
              <a:t>14</a:t>
            </a:fld>
            <a:endParaRPr lang="en-US" dirty="0"/>
          </a:p>
        </p:txBody>
      </p:sp>
    </p:spTree>
    <p:extLst>
      <p:ext uri="{BB962C8B-B14F-4D97-AF65-F5344CB8AC3E}">
        <p14:creationId xmlns:p14="http://schemas.microsoft.com/office/powerpoint/2010/main" val="1609886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22158"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In terms of preparation, it is recommended that start to prepare your SW Voluntary Service at the end of your SW Discovery. Take whatever time you need to develop your project, to communicate it, and, if necessary, to raise the funds you need to carry it out. The knowledge and skills needed to do this planning work are similar to those needed for any other project: </a:t>
            </a:r>
          </a:p>
          <a:p>
            <a:endParaRPr lang="en-GB" dirty="0"/>
          </a:p>
        </p:txBody>
      </p:sp>
      <p:sp>
        <p:nvSpPr>
          <p:cNvPr id="4" name="Slide Number Placeholder 3"/>
          <p:cNvSpPr>
            <a:spLocks noGrp="1"/>
          </p:cNvSpPr>
          <p:nvPr>
            <p:ph type="sldNum" sz="quarter" idx="10"/>
          </p:nvPr>
        </p:nvSpPr>
        <p:spPr/>
        <p:txBody>
          <a:bodyPr/>
          <a:lstStyle/>
          <a:p>
            <a:fld id="{134220DA-AB3E-2749-AF79-D7CC01243CE2}" type="slidenum">
              <a:rPr lang="en-US" smtClean="0"/>
              <a:pPr/>
              <a:t>20</a:t>
            </a:fld>
            <a:endParaRPr lang="en-US" dirty="0"/>
          </a:p>
        </p:txBody>
      </p:sp>
    </p:spTree>
    <p:extLst>
      <p:ext uri="{BB962C8B-B14F-4D97-AF65-F5344CB8AC3E}">
        <p14:creationId xmlns:p14="http://schemas.microsoft.com/office/powerpoint/2010/main" val="3162810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22158" rtl="0" eaLnBrk="1" fontAlgn="auto" latinLnBrk="0" hangingPunct="1">
              <a:lnSpc>
                <a:spcPct val="100000"/>
              </a:lnSpc>
              <a:spcBef>
                <a:spcPts val="0"/>
              </a:spcBef>
              <a:spcAft>
                <a:spcPts val="0"/>
              </a:spcAft>
              <a:buClrTx/>
              <a:buSzTx/>
              <a:buFontTx/>
              <a:buNone/>
              <a:tabLst/>
              <a:defRPr/>
            </a:pPr>
            <a:r>
              <a:rPr lang="en-US" sz="900" dirty="0">
                <a:latin typeface="Helvetica Neue Medium" panose="02000503000000020004" pitchFamily="2" charset="0"/>
                <a:ea typeface="Helvetica Neue Medium" panose="02000503000000020004" pitchFamily="2" charset="0"/>
                <a:cs typeface="Helvetica Neue Medium" panose="02000503000000020004" pitchFamily="2" charset="0"/>
              </a:rPr>
              <a:t>It is a closed Facebook group addressed to awardees only. Your SW Award </a:t>
            </a:r>
            <a:r>
              <a:rPr lang="en-US" sz="900" dirty="0" err="1">
                <a:latin typeface="Helvetica Neue Medium" panose="02000503000000020004" pitchFamily="2" charset="0"/>
                <a:ea typeface="Helvetica Neue Medium" panose="02000503000000020004" pitchFamily="2" charset="0"/>
                <a:cs typeface="Helvetica Neue Medium" panose="02000503000000020004" pitchFamily="2" charset="0"/>
              </a:rPr>
              <a:t>Programme</a:t>
            </a:r>
            <a:r>
              <a:rPr lang="en-US" sz="900" dirty="0">
                <a:latin typeface="Helvetica Neue Medium" panose="02000503000000020004" pitchFamily="2" charset="0"/>
                <a:ea typeface="Helvetica Neue Medium" panose="02000503000000020004" pitchFamily="2" charset="0"/>
                <a:cs typeface="Helvetica Neue Medium" panose="02000503000000020004" pitchFamily="2" charset="0"/>
              </a:rPr>
              <a:t> Coordinator can add you to this closed group. To aid communication, there is a Facebook page that is open to everyone so they can be kept up to date with the </a:t>
            </a:r>
            <a:r>
              <a:rPr lang="en-US" sz="900" dirty="0" err="1">
                <a:latin typeface="Helvetica Neue Medium" panose="02000503000000020004" pitchFamily="2" charset="0"/>
                <a:ea typeface="Helvetica Neue Medium" panose="02000503000000020004" pitchFamily="2" charset="0"/>
                <a:cs typeface="Helvetica Neue Medium" panose="02000503000000020004" pitchFamily="2" charset="0"/>
              </a:rPr>
              <a:t>programme</a:t>
            </a:r>
            <a:r>
              <a:rPr lang="en-US" sz="900" dirty="0">
                <a:latin typeface="Helvetica Neue Medium" panose="02000503000000020004" pitchFamily="2" charset="0"/>
                <a:ea typeface="Helvetica Neue Medium" panose="02000503000000020004" pitchFamily="2" charset="0"/>
                <a:cs typeface="Helvetica Neue Medium" panose="02000503000000020004" pitchFamily="2" charset="0"/>
              </a:rPr>
              <a:t>.</a:t>
            </a:r>
          </a:p>
          <a:p>
            <a:endParaRPr lang="en-GB" dirty="0"/>
          </a:p>
        </p:txBody>
      </p:sp>
      <p:sp>
        <p:nvSpPr>
          <p:cNvPr id="4" name="Slide Number Placeholder 3"/>
          <p:cNvSpPr>
            <a:spLocks noGrp="1"/>
          </p:cNvSpPr>
          <p:nvPr>
            <p:ph type="sldNum" sz="quarter" idx="10"/>
          </p:nvPr>
        </p:nvSpPr>
        <p:spPr/>
        <p:txBody>
          <a:bodyPr/>
          <a:lstStyle/>
          <a:p>
            <a:fld id="{134220DA-AB3E-2749-AF79-D7CC01243CE2}" type="slidenum">
              <a:rPr lang="en-US" smtClean="0"/>
              <a:pPr/>
              <a:t>24</a:t>
            </a:fld>
            <a:endParaRPr lang="en-US" dirty="0"/>
          </a:p>
        </p:txBody>
      </p:sp>
    </p:spTree>
    <p:extLst>
      <p:ext uri="{BB962C8B-B14F-4D97-AF65-F5344CB8AC3E}">
        <p14:creationId xmlns:p14="http://schemas.microsoft.com/office/powerpoint/2010/main" val="104200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22158" rtl="0" eaLnBrk="1" fontAlgn="auto" latinLnBrk="0" hangingPunct="1">
              <a:lnSpc>
                <a:spcPct val="100000"/>
              </a:lnSpc>
              <a:spcBef>
                <a:spcPts val="0"/>
              </a:spcBef>
              <a:spcAft>
                <a:spcPts val="0"/>
              </a:spcAft>
              <a:buClrTx/>
              <a:buSzTx/>
              <a:buFontTx/>
              <a:buNone/>
              <a:tabLst/>
              <a:defRPr/>
            </a:pPr>
            <a:r>
              <a:rPr lang="en-US" sz="900" dirty="0">
                <a:solidFill>
                  <a:schemeClr val="bg1"/>
                </a:solidFill>
              </a:rPr>
              <a:t>The objectives presented above might help. Members of the SW Award Network should not consider themselves an elite but as agents at the beginning of their journey to contributing to building a better world.</a:t>
            </a:r>
          </a:p>
          <a:p>
            <a:endParaRPr lang="en-GB" dirty="0"/>
          </a:p>
        </p:txBody>
      </p:sp>
      <p:sp>
        <p:nvSpPr>
          <p:cNvPr id="4" name="Slide Number Placeholder 3"/>
          <p:cNvSpPr>
            <a:spLocks noGrp="1"/>
          </p:cNvSpPr>
          <p:nvPr>
            <p:ph type="sldNum" sz="quarter" idx="10"/>
          </p:nvPr>
        </p:nvSpPr>
        <p:spPr/>
        <p:txBody>
          <a:bodyPr/>
          <a:lstStyle/>
          <a:p>
            <a:fld id="{134220DA-AB3E-2749-AF79-D7CC01243CE2}" type="slidenum">
              <a:rPr lang="en-US" smtClean="0"/>
              <a:pPr/>
              <a:t>25</a:t>
            </a:fld>
            <a:endParaRPr lang="en-US" dirty="0"/>
          </a:p>
        </p:txBody>
      </p:sp>
    </p:spTree>
    <p:extLst>
      <p:ext uri="{BB962C8B-B14F-4D97-AF65-F5344CB8AC3E}">
        <p14:creationId xmlns:p14="http://schemas.microsoft.com/office/powerpoint/2010/main" val="4150176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22158" rtl="0" eaLnBrk="1" fontAlgn="auto" latinLnBrk="0" hangingPunct="1">
              <a:lnSpc>
                <a:spcPct val="100000"/>
              </a:lnSpc>
              <a:spcBef>
                <a:spcPts val="0"/>
              </a:spcBef>
              <a:spcAft>
                <a:spcPts val="0"/>
              </a:spcAft>
              <a:buClrTx/>
              <a:buSzTx/>
              <a:buFontTx/>
              <a:buNone/>
              <a:tabLst/>
              <a:defRPr/>
            </a:pPr>
            <a:r>
              <a:rPr lang="en-US" sz="900" dirty="0"/>
              <a:t>Congratulations! It is the only award by WOSM for young people! This challenging award acknowledges your efforts and your learning experience. It also </a:t>
            </a:r>
            <a:r>
              <a:rPr lang="en-US" sz="900" dirty="0" err="1"/>
              <a:t>recognises</a:t>
            </a:r>
            <a:r>
              <a:rPr lang="en-US" sz="900" dirty="0"/>
              <a:t> you as an active world citizen capable of understanding global challenges and contributing locally to the improvement of our world. Think global, act local!. You will continue caring and taking action to create a better world.</a:t>
            </a:r>
          </a:p>
          <a:p>
            <a:endParaRPr lang="en-GB" dirty="0"/>
          </a:p>
        </p:txBody>
      </p:sp>
      <p:sp>
        <p:nvSpPr>
          <p:cNvPr id="4" name="Slide Number Placeholder 3"/>
          <p:cNvSpPr>
            <a:spLocks noGrp="1"/>
          </p:cNvSpPr>
          <p:nvPr>
            <p:ph type="sldNum" sz="quarter" idx="10"/>
          </p:nvPr>
        </p:nvSpPr>
        <p:spPr/>
        <p:txBody>
          <a:bodyPr/>
          <a:lstStyle/>
          <a:p>
            <a:fld id="{134220DA-AB3E-2749-AF79-D7CC01243CE2}" type="slidenum">
              <a:rPr lang="en-US" smtClean="0"/>
              <a:pPr/>
              <a:t>26</a:t>
            </a:fld>
            <a:endParaRPr lang="en-US" dirty="0"/>
          </a:p>
        </p:txBody>
      </p:sp>
    </p:spTree>
    <p:extLst>
      <p:ext uri="{BB962C8B-B14F-4D97-AF65-F5344CB8AC3E}">
        <p14:creationId xmlns:p14="http://schemas.microsoft.com/office/powerpoint/2010/main" val="1544080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1291" indent="0">
              <a:buNone/>
            </a:pPr>
            <a:r>
              <a:rPr lang="en-US" sz="900" dirty="0"/>
              <a:t>It consists of a field of royal purple bearing the white fleur-de-</a:t>
            </a:r>
            <a:r>
              <a:rPr lang="en-US" sz="900" dirty="0" err="1"/>
              <a:t>lys</a:t>
            </a:r>
            <a:r>
              <a:rPr lang="en-US" sz="900" dirty="0"/>
              <a:t> surrounded by a white rope in a circle and a central reef knot at the bottom. The three red circles that surround the World Scout Emblem represent the three areas of action of the SW Award: development, peace, and the environment. </a:t>
            </a:r>
          </a:p>
          <a:p>
            <a:pPr marL="71291" indent="0">
              <a:buNone/>
            </a:pPr>
            <a:r>
              <a:rPr lang="en-US" sz="900" dirty="0"/>
              <a:t>The world map, as the background of the badge, represents the actions that young people are taking worldwide in the three chosen fields as part of their SW Award.  It also represents that this award is world-</a:t>
            </a:r>
            <a:r>
              <a:rPr lang="en-US" sz="900" dirty="0" err="1"/>
              <a:t>recognised</a:t>
            </a:r>
            <a:r>
              <a:rPr lang="en-US" sz="900" dirty="0"/>
              <a:t>,  the highest award that a Scout can receive. Around the edge of the badge is the additional element of the name of the SW Award </a:t>
            </a:r>
            <a:r>
              <a:rPr lang="en-US" sz="900" dirty="0" err="1"/>
              <a:t>Programme</a:t>
            </a:r>
            <a:r>
              <a:rPr lang="en-US" sz="900" dirty="0"/>
              <a:t> in both official languages: English and French. </a:t>
            </a:r>
          </a:p>
          <a:p>
            <a:endParaRPr lang="en-GB" dirty="0"/>
          </a:p>
        </p:txBody>
      </p:sp>
      <p:sp>
        <p:nvSpPr>
          <p:cNvPr id="4" name="Slide Number Placeholder 3"/>
          <p:cNvSpPr>
            <a:spLocks noGrp="1"/>
          </p:cNvSpPr>
          <p:nvPr>
            <p:ph type="sldNum" sz="quarter" idx="10"/>
          </p:nvPr>
        </p:nvSpPr>
        <p:spPr/>
        <p:txBody>
          <a:bodyPr/>
          <a:lstStyle/>
          <a:p>
            <a:fld id="{134220DA-AB3E-2749-AF79-D7CC01243CE2}" type="slidenum">
              <a:rPr lang="en-US" smtClean="0"/>
              <a:pPr/>
              <a:t>29</a:t>
            </a:fld>
            <a:endParaRPr lang="en-US" dirty="0"/>
          </a:p>
        </p:txBody>
      </p:sp>
    </p:spTree>
    <p:extLst>
      <p:ext uri="{BB962C8B-B14F-4D97-AF65-F5344CB8AC3E}">
        <p14:creationId xmlns:p14="http://schemas.microsoft.com/office/powerpoint/2010/main" val="157121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z="1200" kern="1200" dirty="0">
              <a:solidFill>
                <a:schemeClr val="tx1"/>
              </a:solidFill>
              <a:effectLst/>
              <a:latin typeface="+mn-lt"/>
              <a:ea typeface="ＭＳ Ｐゴシック" charset="0"/>
              <a:cs typeface="ＭＳ Ｐゴシック" charset="0"/>
            </a:endParaRPr>
          </a:p>
        </p:txBody>
      </p:sp>
      <p:sp>
        <p:nvSpPr>
          <p:cNvPr id="58371" name="Footer Placeholder 3"/>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200"/>
              <a:t>© World Scout Bureau Inc. </a:t>
            </a:r>
          </a:p>
        </p:txBody>
      </p:sp>
      <p:sp>
        <p:nvSpPr>
          <p:cNvPr id="58372" name="Slide Number Placeholder 4"/>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97CED45-16DD-A247-8780-00BD449BC9DA}" type="slidenum">
              <a:rPr lang="en-US" sz="1200"/>
              <a:pPr eaLnBrk="1" fontAlgn="base" hangingPunct="1">
                <a:spcBef>
                  <a:spcPct val="0"/>
                </a:spcBef>
                <a:spcAft>
                  <a:spcPct val="0"/>
                </a:spcAft>
              </a:pPr>
              <a:t>31</a:t>
            </a:fld>
            <a:endParaRPr lang="en-US" sz="1200"/>
          </a:p>
        </p:txBody>
      </p:sp>
    </p:spTree>
    <p:extLst>
      <p:ext uri="{BB962C8B-B14F-4D97-AF65-F5344CB8AC3E}">
        <p14:creationId xmlns:p14="http://schemas.microsoft.com/office/powerpoint/2010/main" val="1209201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2" y="1597984"/>
            <a:ext cx="7773120" cy="1103136"/>
          </a:xfrm>
          <a:prstGeom prst="rect">
            <a:avLst/>
          </a:prstGeom>
        </p:spPr>
        <p:txBody>
          <a:bodyPr/>
          <a:lstStyle>
            <a:lvl1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dirty="0"/>
              <a:t>Click to edit Master title style</a:t>
            </a:r>
          </a:p>
        </p:txBody>
      </p:sp>
      <p:sp>
        <p:nvSpPr>
          <p:cNvPr id="3" name="Subtitle 2"/>
          <p:cNvSpPr>
            <a:spLocks noGrp="1"/>
          </p:cNvSpPr>
          <p:nvPr>
            <p:ph type="subTitle" idx="1"/>
          </p:nvPr>
        </p:nvSpPr>
        <p:spPr>
          <a:xfrm>
            <a:off x="1372322" y="2915046"/>
            <a:ext cx="6400800" cy="1314904"/>
          </a:xfrm>
          <a:prstGeom prst="rect">
            <a:avLst/>
          </a:prstGeom>
        </p:spPr>
        <p:txBody>
          <a:bodyPr/>
          <a:lstStyle>
            <a:lvl1pPr marL="0" indent="0" algn="ctr">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311089" indent="0" algn="ctr">
              <a:buNone/>
              <a:defRPr/>
            </a:lvl2pPr>
            <a:lvl3pPr marL="622178" indent="0" algn="ctr">
              <a:buNone/>
              <a:defRPr/>
            </a:lvl3pPr>
            <a:lvl4pPr marL="933268" indent="0" algn="ctr">
              <a:buNone/>
              <a:defRPr/>
            </a:lvl4pPr>
            <a:lvl5pPr marL="1244357" indent="0" algn="ctr">
              <a:buNone/>
              <a:defRPr/>
            </a:lvl5pPr>
            <a:lvl6pPr marL="1555446" indent="0" algn="ctr">
              <a:buNone/>
              <a:defRPr/>
            </a:lvl6pPr>
            <a:lvl7pPr marL="1866535" indent="0" algn="ctr">
              <a:buNone/>
              <a:defRPr/>
            </a:lvl7pPr>
            <a:lvl8pPr marL="2177624" indent="0" algn="ctr">
              <a:buNone/>
              <a:defRPr/>
            </a:lvl8pPr>
            <a:lvl9pPr marL="2488714" indent="0" algn="ctr">
              <a:buNone/>
              <a:defRPr/>
            </a:lvl9pPr>
          </a:lstStyle>
          <a:p>
            <a:r>
              <a:rPr lang="en-US" dirty="0"/>
              <a:t>Click to edit Master subtitle style</a:t>
            </a:r>
          </a:p>
        </p:txBody>
      </p:sp>
    </p:spTree>
    <p:extLst>
      <p:ext uri="{BB962C8B-B14F-4D97-AF65-F5344CB8AC3E}">
        <p14:creationId xmlns:p14="http://schemas.microsoft.com/office/powerpoint/2010/main" val="112461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64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6480" y="1222965"/>
            <a:ext cx="8225280" cy="680230"/>
          </a:xfrm>
          <a:prstGeom prst="rect">
            <a:avLst/>
          </a:prstGeom>
        </p:spPr>
        <p:txBody>
          <a:bodyPr/>
          <a:lstStyle>
            <a:lvl1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dirty="0"/>
              <a:t>Click to edit Master title style</a:t>
            </a:r>
          </a:p>
        </p:txBody>
      </p:sp>
      <p:sp>
        <p:nvSpPr>
          <p:cNvPr id="3" name="Content Placeholder 2"/>
          <p:cNvSpPr>
            <a:spLocks noGrp="1"/>
          </p:cNvSpPr>
          <p:nvPr>
            <p:ph sz="half" idx="1"/>
          </p:nvPr>
        </p:nvSpPr>
        <p:spPr>
          <a:xfrm>
            <a:off x="3095934" y="2004508"/>
            <a:ext cx="5585828" cy="2957435"/>
          </a:xfrm>
          <a:prstGeom prst="rect">
            <a:avLst/>
          </a:prstGeom>
        </p:spPr>
        <p:txBody>
          <a:bodyPr/>
          <a:lstStyle>
            <a:lvl1pPr>
              <a:defRPr sz="1905" b="0" i="0">
                <a:latin typeface="Helvetica Neue Medium" panose="02000503000000020004" pitchFamily="2" charset="0"/>
                <a:ea typeface="Helvetica Neue Medium" panose="02000503000000020004" pitchFamily="2" charset="0"/>
                <a:cs typeface="Helvetica Neue Medium" panose="02000503000000020004" pitchFamily="2" charset="0"/>
              </a:defRPr>
            </a:lvl1pPr>
            <a:lvl2pPr>
              <a:defRPr sz="1633" b="0" i="0">
                <a:latin typeface="Helvetica Neue Medium" panose="02000503000000020004" pitchFamily="2" charset="0"/>
                <a:ea typeface="Helvetica Neue Medium" panose="02000503000000020004" pitchFamily="2" charset="0"/>
                <a:cs typeface="Helvetica Neue Medium" panose="02000503000000020004" pitchFamily="2" charset="0"/>
              </a:defRPr>
            </a:lvl2pPr>
            <a:lvl3pPr>
              <a:defRPr sz="1361" b="0" i="0">
                <a:latin typeface="Helvetica Neue Medium" panose="02000503000000020004" pitchFamily="2" charset="0"/>
                <a:ea typeface="Helvetica Neue Medium" panose="02000503000000020004" pitchFamily="2" charset="0"/>
                <a:cs typeface="Helvetica Neue Medium" panose="02000503000000020004" pitchFamily="2" charset="0"/>
              </a:defRPr>
            </a:lvl3pPr>
            <a:lvl4pPr>
              <a:defRPr sz="1225" b="0" i="0">
                <a:latin typeface="Helvetica Neue Medium" panose="02000503000000020004" pitchFamily="2" charset="0"/>
                <a:ea typeface="Helvetica Neue Medium" panose="02000503000000020004" pitchFamily="2" charset="0"/>
                <a:cs typeface="Helvetica Neue Medium" panose="02000503000000020004" pitchFamily="2" charset="0"/>
              </a:defRPr>
            </a:lvl4pPr>
            <a:lvl5pPr>
              <a:defRPr sz="1225" b="0" i="0">
                <a:latin typeface="Helvetica Neue Medium" panose="02000503000000020004" pitchFamily="2" charset="0"/>
                <a:ea typeface="Helvetica Neue Medium" panose="02000503000000020004" pitchFamily="2" charset="0"/>
                <a:cs typeface="Helvetica Neue Medium" panose="02000503000000020004" pitchFamily="2" charset="0"/>
              </a:defRPr>
            </a:lvl5pPr>
            <a:lvl6pPr>
              <a:defRPr sz="1225"/>
            </a:lvl6pPr>
            <a:lvl7pPr>
              <a:defRPr sz="1225"/>
            </a:lvl7pPr>
            <a:lvl8pPr>
              <a:defRPr sz="1225"/>
            </a:lvl8pPr>
            <a:lvl9pPr>
              <a:defRPr sz="1225"/>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p:nvPr>
        </p:nvSpPr>
        <p:spPr>
          <a:xfrm>
            <a:off x="456481" y="3173801"/>
            <a:ext cx="2507073" cy="1788139"/>
          </a:xfrm>
          <a:prstGeom prst="rect">
            <a:avLst/>
          </a:prstGeom>
        </p:spPr>
        <p:txBody>
          <a:bodyPr/>
          <a:lstStyle>
            <a:lvl1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dirty="0"/>
              <a:t>Click icon to add picture</a:t>
            </a:r>
          </a:p>
        </p:txBody>
      </p:sp>
    </p:spTree>
    <p:extLst>
      <p:ext uri="{BB962C8B-B14F-4D97-AF65-F5344CB8AC3E}">
        <p14:creationId xmlns:p14="http://schemas.microsoft.com/office/powerpoint/2010/main" val="28205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0" y="1222965"/>
            <a:ext cx="8225280" cy="680230"/>
          </a:xfrm>
          <a:prstGeom prst="rect">
            <a:avLst/>
          </a:prstGeom>
        </p:spPr>
        <p:txBody>
          <a:bodyPr/>
          <a:lstStyle>
            <a:lvl1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dirty="0"/>
              <a:t>Click to edit Master title style</a:t>
            </a:r>
          </a:p>
        </p:txBody>
      </p:sp>
    </p:spTree>
    <p:extLst>
      <p:ext uri="{BB962C8B-B14F-4D97-AF65-F5344CB8AC3E}">
        <p14:creationId xmlns:p14="http://schemas.microsoft.com/office/powerpoint/2010/main" val="103242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1" y="3306170"/>
            <a:ext cx="7771680" cy="1022103"/>
          </a:xfrm>
          <a:prstGeom prst="rect">
            <a:avLst/>
          </a:prstGeom>
        </p:spPr>
        <p:txBody>
          <a:bodyPr anchor="t"/>
          <a:lstStyle>
            <a:lvl1pPr algn="l">
              <a:defRPr sz="2722" b="0" i="0" cap="a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dirty="0"/>
              <a:t>Click to edit Master title style</a:t>
            </a:r>
          </a:p>
        </p:txBody>
      </p:sp>
      <p:sp>
        <p:nvSpPr>
          <p:cNvPr id="3" name="Text Placeholder 2"/>
          <p:cNvSpPr>
            <a:spLocks noGrp="1"/>
          </p:cNvSpPr>
          <p:nvPr>
            <p:ph type="body" idx="1"/>
          </p:nvPr>
        </p:nvSpPr>
        <p:spPr>
          <a:xfrm>
            <a:off x="722881" y="2180343"/>
            <a:ext cx="7771680" cy="1125826"/>
          </a:xfrm>
          <a:prstGeom prst="rect">
            <a:avLst/>
          </a:prstGeom>
        </p:spPr>
        <p:txBody>
          <a:bodyPr anchor="b"/>
          <a:lstStyle>
            <a:lvl1pPr marL="0" indent="0">
              <a:buNone/>
              <a:defRPr sz="1361" b="0" i="0">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311089" indent="0">
              <a:buNone/>
              <a:defRPr sz="1225"/>
            </a:lvl2pPr>
            <a:lvl3pPr marL="622178" indent="0">
              <a:buNone/>
              <a:defRPr sz="1089"/>
            </a:lvl3pPr>
            <a:lvl4pPr marL="933268" indent="0">
              <a:buNone/>
              <a:defRPr sz="953"/>
            </a:lvl4pPr>
            <a:lvl5pPr marL="1244357" indent="0">
              <a:buNone/>
              <a:defRPr sz="953"/>
            </a:lvl5pPr>
            <a:lvl6pPr marL="1555446" indent="0">
              <a:buNone/>
              <a:defRPr sz="953"/>
            </a:lvl6pPr>
            <a:lvl7pPr marL="1866535" indent="0">
              <a:buNone/>
              <a:defRPr sz="953"/>
            </a:lvl7pPr>
            <a:lvl8pPr marL="2177624" indent="0">
              <a:buNone/>
              <a:defRPr sz="953"/>
            </a:lvl8pPr>
            <a:lvl9pPr marL="2488714" indent="0">
              <a:buNone/>
              <a:defRPr sz="953"/>
            </a:lvl9pPr>
          </a:lstStyle>
          <a:p>
            <a:pPr lvl="0"/>
            <a:r>
              <a:rPr lang="en-US" dirty="0"/>
              <a:t>Edit Master text styles</a:t>
            </a:r>
          </a:p>
        </p:txBody>
      </p:sp>
    </p:spTree>
    <p:extLst>
      <p:ext uri="{BB962C8B-B14F-4D97-AF65-F5344CB8AC3E}">
        <p14:creationId xmlns:p14="http://schemas.microsoft.com/office/powerpoint/2010/main" val="78390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8631" y="1455689"/>
            <a:ext cx="4039200" cy="479718"/>
          </a:xfrm>
          <a:prstGeom prst="rect">
            <a:avLst/>
          </a:prstGeom>
        </p:spPr>
        <p:txBody>
          <a:bodyPr anchor="b"/>
          <a:lstStyle>
            <a:lvl1pPr marL="0" indent="0">
              <a:buNone/>
              <a:defRPr sz="1633" b="0" i="0">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311089" indent="0">
              <a:buNone/>
              <a:defRPr sz="1361" b="1"/>
            </a:lvl2pPr>
            <a:lvl3pPr marL="622178" indent="0">
              <a:buNone/>
              <a:defRPr sz="1225" b="1"/>
            </a:lvl3pPr>
            <a:lvl4pPr marL="933268" indent="0">
              <a:buNone/>
              <a:defRPr sz="1089" b="1"/>
            </a:lvl4pPr>
            <a:lvl5pPr marL="1244357" indent="0">
              <a:buNone/>
              <a:defRPr sz="1089" b="1"/>
            </a:lvl5pPr>
            <a:lvl6pPr marL="1555446" indent="0">
              <a:buNone/>
              <a:defRPr sz="1089" b="1"/>
            </a:lvl6pPr>
            <a:lvl7pPr marL="1866535" indent="0">
              <a:buNone/>
              <a:defRPr sz="1089" b="1"/>
            </a:lvl7pPr>
            <a:lvl8pPr marL="2177624" indent="0">
              <a:buNone/>
              <a:defRPr sz="1089" b="1"/>
            </a:lvl8pPr>
            <a:lvl9pPr marL="2488714" indent="0">
              <a:buNone/>
              <a:defRPr sz="1089" b="1"/>
            </a:lvl9pPr>
          </a:lstStyle>
          <a:p>
            <a:pPr lvl="0"/>
            <a:r>
              <a:rPr lang="en-US" dirty="0"/>
              <a:t>Edit Master text styles</a:t>
            </a:r>
          </a:p>
        </p:txBody>
      </p:sp>
      <p:sp>
        <p:nvSpPr>
          <p:cNvPr id="4" name="Content Placeholder 3"/>
          <p:cNvSpPr>
            <a:spLocks noGrp="1"/>
          </p:cNvSpPr>
          <p:nvPr>
            <p:ph sz="half" idx="2"/>
          </p:nvPr>
        </p:nvSpPr>
        <p:spPr>
          <a:xfrm>
            <a:off x="438631" y="1935407"/>
            <a:ext cx="4039200" cy="2964746"/>
          </a:xfrm>
          <a:prstGeom prst="rect">
            <a:avLst/>
          </a:prstGeom>
        </p:spPr>
        <p:txBody>
          <a:bodyPr/>
          <a:lstStyle>
            <a:lvl1pPr>
              <a:defRPr sz="1633" b="0" i="0">
                <a:latin typeface="Helvetica Neue Medium" panose="02000503000000020004" pitchFamily="2" charset="0"/>
                <a:ea typeface="Helvetica Neue Medium" panose="02000503000000020004" pitchFamily="2" charset="0"/>
                <a:cs typeface="Helvetica Neue Medium" panose="02000503000000020004" pitchFamily="2" charset="0"/>
              </a:defRPr>
            </a:lvl1pPr>
            <a:lvl2pPr>
              <a:defRPr sz="1361" b="0" i="0">
                <a:latin typeface="Helvetica Neue Medium" panose="02000503000000020004" pitchFamily="2" charset="0"/>
                <a:ea typeface="Helvetica Neue Medium" panose="02000503000000020004" pitchFamily="2" charset="0"/>
                <a:cs typeface="Helvetica Neue Medium" panose="02000503000000020004" pitchFamily="2" charset="0"/>
              </a:defRPr>
            </a:lvl2pPr>
            <a:lvl3pPr>
              <a:defRPr sz="1225" b="0" i="0">
                <a:latin typeface="Helvetica Neue Medium" panose="02000503000000020004" pitchFamily="2" charset="0"/>
                <a:ea typeface="Helvetica Neue Medium" panose="02000503000000020004" pitchFamily="2" charset="0"/>
                <a:cs typeface="Helvetica Neue Medium" panose="02000503000000020004" pitchFamily="2" charset="0"/>
              </a:defRPr>
            </a:lvl3pPr>
            <a:lvl4pPr>
              <a:defRPr sz="1089" b="0" i="0">
                <a:latin typeface="Helvetica Neue Medium" panose="02000503000000020004" pitchFamily="2" charset="0"/>
                <a:ea typeface="Helvetica Neue Medium" panose="02000503000000020004" pitchFamily="2" charset="0"/>
                <a:cs typeface="Helvetica Neue Medium" panose="02000503000000020004" pitchFamily="2" charset="0"/>
              </a:defRPr>
            </a:lvl4pPr>
            <a:lvl5pPr>
              <a:defRPr sz="1089" b="0" i="0">
                <a:latin typeface="Helvetica Neue Medium" panose="02000503000000020004" pitchFamily="2" charset="0"/>
                <a:ea typeface="Helvetica Neue Medium" panose="02000503000000020004" pitchFamily="2" charset="0"/>
                <a:cs typeface="Helvetica Neue Medium" panose="02000503000000020004" pitchFamily="2" charset="0"/>
              </a:defRPr>
            </a:lvl5pPr>
            <a:lvl6pPr>
              <a:defRPr sz="1089"/>
            </a:lvl6pPr>
            <a:lvl7pPr>
              <a:defRPr sz="1089"/>
            </a:lvl7pPr>
            <a:lvl8pPr>
              <a:defRPr sz="1089"/>
            </a:lvl8pPr>
            <a:lvl9pPr>
              <a:defRPr sz="108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6152" y="1455689"/>
            <a:ext cx="4042080" cy="479718"/>
          </a:xfrm>
          <a:prstGeom prst="rect">
            <a:avLst/>
          </a:prstGeom>
        </p:spPr>
        <p:txBody>
          <a:bodyPr anchor="b"/>
          <a:lstStyle>
            <a:lvl1pPr marL="0" indent="0">
              <a:buNone/>
              <a:defRPr sz="1633" b="0" i="0">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311089" indent="0">
              <a:buNone/>
              <a:defRPr sz="1361" b="1"/>
            </a:lvl2pPr>
            <a:lvl3pPr marL="622178" indent="0">
              <a:buNone/>
              <a:defRPr sz="1225" b="1"/>
            </a:lvl3pPr>
            <a:lvl4pPr marL="933268" indent="0">
              <a:buNone/>
              <a:defRPr sz="1089" b="1"/>
            </a:lvl4pPr>
            <a:lvl5pPr marL="1244357" indent="0">
              <a:buNone/>
              <a:defRPr sz="1089" b="1"/>
            </a:lvl5pPr>
            <a:lvl6pPr marL="1555446" indent="0">
              <a:buNone/>
              <a:defRPr sz="1089" b="1"/>
            </a:lvl6pPr>
            <a:lvl7pPr marL="1866535" indent="0">
              <a:buNone/>
              <a:defRPr sz="1089" b="1"/>
            </a:lvl7pPr>
            <a:lvl8pPr marL="2177624" indent="0">
              <a:buNone/>
              <a:defRPr sz="1089" b="1"/>
            </a:lvl8pPr>
            <a:lvl9pPr marL="2488714" indent="0">
              <a:buNone/>
              <a:defRPr sz="1089" b="1"/>
            </a:lvl9pPr>
          </a:lstStyle>
          <a:p>
            <a:pPr lvl="0"/>
            <a:r>
              <a:rPr lang="en-US" dirty="0"/>
              <a:t>Edit Master text styles</a:t>
            </a:r>
          </a:p>
        </p:txBody>
      </p:sp>
      <p:sp>
        <p:nvSpPr>
          <p:cNvPr id="6" name="Content Placeholder 5"/>
          <p:cNvSpPr>
            <a:spLocks noGrp="1"/>
          </p:cNvSpPr>
          <p:nvPr>
            <p:ph sz="quarter" idx="4"/>
          </p:nvPr>
        </p:nvSpPr>
        <p:spPr>
          <a:xfrm>
            <a:off x="4626152" y="1935407"/>
            <a:ext cx="4042080" cy="2964746"/>
          </a:xfrm>
          <a:prstGeom prst="rect">
            <a:avLst/>
          </a:prstGeom>
        </p:spPr>
        <p:txBody>
          <a:bodyPr/>
          <a:lstStyle>
            <a:lvl1pPr>
              <a:defRPr sz="1633" b="0" i="0">
                <a:latin typeface="Helvetica Neue Medium" panose="02000503000000020004" pitchFamily="2" charset="0"/>
                <a:ea typeface="Helvetica Neue Medium" panose="02000503000000020004" pitchFamily="2" charset="0"/>
                <a:cs typeface="Helvetica Neue Medium" panose="02000503000000020004" pitchFamily="2" charset="0"/>
              </a:defRPr>
            </a:lvl1pPr>
            <a:lvl2pPr>
              <a:defRPr sz="1361" b="0" i="0">
                <a:latin typeface="Helvetica Neue Medium" panose="02000503000000020004" pitchFamily="2" charset="0"/>
                <a:ea typeface="Helvetica Neue Medium" panose="02000503000000020004" pitchFamily="2" charset="0"/>
                <a:cs typeface="Helvetica Neue Medium" panose="02000503000000020004" pitchFamily="2" charset="0"/>
              </a:defRPr>
            </a:lvl2pPr>
            <a:lvl3pPr>
              <a:defRPr sz="1225" b="0" i="0">
                <a:latin typeface="Helvetica Neue Medium" panose="02000503000000020004" pitchFamily="2" charset="0"/>
                <a:ea typeface="Helvetica Neue Medium" panose="02000503000000020004" pitchFamily="2" charset="0"/>
                <a:cs typeface="Helvetica Neue Medium" panose="02000503000000020004" pitchFamily="2" charset="0"/>
              </a:defRPr>
            </a:lvl3pPr>
            <a:lvl4pPr>
              <a:defRPr sz="1089" b="0" i="0">
                <a:latin typeface="Helvetica Neue Medium" panose="02000503000000020004" pitchFamily="2" charset="0"/>
                <a:ea typeface="Helvetica Neue Medium" panose="02000503000000020004" pitchFamily="2" charset="0"/>
                <a:cs typeface="Helvetica Neue Medium" panose="02000503000000020004" pitchFamily="2" charset="0"/>
              </a:defRPr>
            </a:lvl4pPr>
            <a:lvl5pPr>
              <a:defRPr sz="1089" b="0" i="0">
                <a:latin typeface="Helvetica Neue Medium" panose="02000503000000020004" pitchFamily="2" charset="0"/>
                <a:ea typeface="Helvetica Neue Medium" panose="02000503000000020004" pitchFamily="2" charset="0"/>
                <a:cs typeface="Helvetica Neue Medium" panose="02000503000000020004" pitchFamily="2" charset="0"/>
              </a:defRPr>
            </a:lvl5pPr>
            <a:lvl6pPr>
              <a:defRPr sz="1089"/>
            </a:lvl6pPr>
            <a:lvl7pPr>
              <a:defRPr sz="1089"/>
            </a:lvl7pPr>
            <a:lvl8pPr>
              <a:defRPr sz="1089"/>
            </a:lvl8pPr>
            <a:lvl9pPr>
              <a:defRPr sz="108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246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6480" y="1222965"/>
            <a:ext cx="8225280" cy="680230"/>
          </a:xfrm>
          <a:prstGeom prst="rect">
            <a:avLst/>
          </a:prstGeom>
        </p:spPr>
        <p:txBody>
          <a:bodyPr/>
          <a:lstStyle>
            <a:lvl1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dirty="0"/>
              <a:t>Click to edit Master title style</a:t>
            </a:r>
          </a:p>
        </p:txBody>
      </p:sp>
    </p:spTree>
    <p:extLst>
      <p:ext uri="{BB962C8B-B14F-4D97-AF65-F5344CB8AC3E}">
        <p14:creationId xmlns:p14="http://schemas.microsoft.com/office/powerpoint/2010/main" val="12758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14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44897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8" r:id="rId3"/>
    <p:sldLayoutId id="2147483799" r:id="rId4"/>
    <p:sldLayoutId id="2147483777" r:id="rId5"/>
    <p:sldLayoutId id="2147483779" r:id="rId6"/>
    <p:sldLayoutId id="2147483780" r:id="rId7"/>
    <p:sldLayoutId id="2147483781"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305689" rtl="0" eaLnBrk="1" fontAlgn="base" hangingPunct="1">
        <a:lnSpc>
          <a:spcPct val="106000"/>
        </a:lnSpc>
        <a:spcBef>
          <a:spcPct val="0"/>
        </a:spcBef>
        <a:spcAft>
          <a:spcPct val="0"/>
        </a:spcAft>
        <a:buClr>
          <a:srgbClr val="000000"/>
        </a:buClr>
        <a:buSzPct val="45000"/>
        <a:buFont typeface="Wingdings" charset="0"/>
        <a:defRPr sz="2722" b="0" i="0">
          <a:solidFill>
            <a:schemeClr val="bg2">
              <a:lumMod val="75000"/>
            </a:schemeClr>
          </a:solidFill>
          <a:latin typeface="Futura Medium" charset="0"/>
          <a:ea typeface="Futura Medium" charset="0"/>
          <a:cs typeface="Futura Medium" charset="0"/>
        </a:defRPr>
      </a:lvl1pPr>
      <a:lvl2pPr algn="ctr" defTabSz="305689" rtl="0" eaLnBrk="1" fontAlgn="base" hangingPunct="1">
        <a:lnSpc>
          <a:spcPct val="106000"/>
        </a:lnSpc>
        <a:spcBef>
          <a:spcPct val="0"/>
        </a:spcBef>
        <a:spcAft>
          <a:spcPct val="0"/>
        </a:spcAft>
        <a:buClr>
          <a:srgbClr val="000000"/>
        </a:buClr>
        <a:buSzPct val="45000"/>
        <a:buFont typeface="Wingdings" charset="0"/>
        <a:defRPr sz="2177" b="1">
          <a:solidFill>
            <a:srgbClr val="000000"/>
          </a:solidFill>
          <a:latin typeface="Verdana" charset="0"/>
          <a:ea typeface="ＭＳ Ｐゴシック" charset="0"/>
          <a:cs typeface="Arial" charset="0"/>
        </a:defRPr>
      </a:lvl2pPr>
      <a:lvl3pPr algn="ctr" defTabSz="305689" rtl="0" eaLnBrk="1" fontAlgn="base" hangingPunct="1">
        <a:lnSpc>
          <a:spcPct val="106000"/>
        </a:lnSpc>
        <a:spcBef>
          <a:spcPct val="0"/>
        </a:spcBef>
        <a:spcAft>
          <a:spcPct val="0"/>
        </a:spcAft>
        <a:buClr>
          <a:srgbClr val="000000"/>
        </a:buClr>
        <a:buSzPct val="45000"/>
        <a:buFont typeface="Wingdings" charset="0"/>
        <a:defRPr sz="2177" b="1">
          <a:solidFill>
            <a:srgbClr val="000000"/>
          </a:solidFill>
          <a:latin typeface="Verdana" charset="0"/>
          <a:ea typeface="ＭＳ Ｐゴシック" charset="0"/>
          <a:cs typeface="Arial" charset="0"/>
        </a:defRPr>
      </a:lvl3pPr>
      <a:lvl4pPr algn="ctr" defTabSz="305689" rtl="0" eaLnBrk="1" fontAlgn="base" hangingPunct="1">
        <a:lnSpc>
          <a:spcPct val="106000"/>
        </a:lnSpc>
        <a:spcBef>
          <a:spcPct val="0"/>
        </a:spcBef>
        <a:spcAft>
          <a:spcPct val="0"/>
        </a:spcAft>
        <a:buClr>
          <a:srgbClr val="000000"/>
        </a:buClr>
        <a:buSzPct val="45000"/>
        <a:buFont typeface="Wingdings" charset="0"/>
        <a:defRPr sz="2177" b="1">
          <a:solidFill>
            <a:srgbClr val="000000"/>
          </a:solidFill>
          <a:latin typeface="Verdana" charset="0"/>
          <a:ea typeface="ＭＳ Ｐゴシック" charset="0"/>
          <a:cs typeface="Arial" charset="0"/>
        </a:defRPr>
      </a:lvl4pPr>
      <a:lvl5pPr algn="ctr" defTabSz="305689" rtl="0" eaLnBrk="1" fontAlgn="base" hangingPunct="1">
        <a:lnSpc>
          <a:spcPct val="106000"/>
        </a:lnSpc>
        <a:spcBef>
          <a:spcPct val="0"/>
        </a:spcBef>
        <a:spcAft>
          <a:spcPct val="0"/>
        </a:spcAft>
        <a:buClr>
          <a:srgbClr val="000000"/>
        </a:buClr>
        <a:buSzPct val="45000"/>
        <a:buFont typeface="Wingdings" charset="0"/>
        <a:defRPr sz="2177" b="1">
          <a:solidFill>
            <a:srgbClr val="000000"/>
          </a:solidFill>
          <a:latin typeface="Verdana" charset="0"/>
          <a:ea typeface="ＭＳ Ｐゴシック" charset="0"/>
          <a:cs typeface="Arial" charset="0"/>
        </a:defRPr>
      </a:lvl5pPr>
      <a:lvl6pPr marL="311089" algn="ctr" defTabSz="305689" rtl="0" eaLnBrk="1" fontAlgn="base" hangingPunct="1">
        <a:lnSpc>
          <a:spcPct val="106000"/>
        </a:lnSpc>
        <a:spcBef>
          <a:spcPct val="0"/>
        </a:spcBef>
        <a:spcAft>
          <a:spcPct val="0"/>
        </a:spcAft>
        <a:buClr>
          <a:srgbClr val="000000"/>
        </a:buClr>
        <a:buSzPct val="45000"/>
        <a:buFont typeface="Wingdings" charset="2"/>
        <a:defRPr sz="2177" b="1">
          <a:solidFill>
            <a:srgbClr val="000000"/>
          </a:solidFill>
          <a:latin typeface="Verdana" charset="0"/>
          <a:ea typeface="Arial" charset="0"/>
          <a:cs typeface="Arial" charset="0"/>
        </a:defRPr>
      </a:lvl6pPr>
      <a:lvl7pPr marL="622178" algn="ctr" defTabSz="305689" rtl="0" eaLnBrk="1" fontAlgn="base" hangingPunct="1">
        <a:lnSpc>
          <a:spcPct val="106000"/>
        </a:lnSpc>
        <a:spcBef>
          <a:spcPct val="0"/>
        </a:spcBef>
        <a:spcAft>
          <a:spcPct val="0"/>
        </a:spcAft>
        <a:buClr>
          <a:srgbClr val="000000"/>
        </a:buClr>
        <a:buSzPct val="45000"/>
        <a:buFont typeface="Wingdings" charset="2"/>
        <a:defRPr sz="2177" b="1">
          <a:solidFill>
            <a:srgbClr val="000000"/>
          </a:solidFill>
          <a:latin typeface="Verdana" charset="0"/>
          <a:ea typeface="Arial" charset="0"/>
          <a:cs typeface="Arial" charset="0"/>
        </a:defRPr>
      </a:lvl7pPr>
      <a:lvl8pPr marL="933268" algn="ctr" defTabSz="305689" rtl="0" eaLnBrk="1" fontAlgn="base" hangingPunct="1">
        <a:lnSpc>
          <a:spcPct val="106000"/>
        </a:lnSpc>
        <a:spcBef>
          <a:spcPct val="0"/>
        </a:spcBef>
        <a:spcAft>
          <a:spcPct val="0"/>
        </a:spcAft>
        <a:buClr>
          <a:srgbClr val="000000"/>
        </a:buClr>
        <a:buSzPct val="45000"/>
        <a:buFont typeface="Wingdings" charset="2"/>
        <a:defRPr sz="2177" b="1">
          <a:solidFill>
            <a:srgbClr val="000000"/>
          </a:solidFill>
          <a:latin typeface="Verdana" charset="0"/>
          <a:ea typeface="Arial" charset="0"/>
          <a:cs typeface="Arial" charset="0"/>
        </a:defRPr>
      </a:lvl8pPr>
      <a:lvl9pPr marL="1244357" algn="ctr" defTabSz="305689" rtl="0" eaLnBrk="1" fontAlgn="base" hangingPunct="1">
        <a:lnSpc>
          <a:spcPct val="106000"/>
        </a:lnSpc>
        <a:spcBef>
          <a:spcPct val="0"/>
        </a:spcBef>
        <a:spcAft>
          <a:spcPct val="0"/>
        </a:spcAft>
        <a:buClr>
          <a:srgbClr val="000000"/>
        </a:buClr>
        <a:buSzPct val="45000"/>
        <a:buFont typeface="Wingdings" charset="2"/>
        <a:defRPr sz="2177" b="1">
          <a:solidFill>
            <a:srgbClr val="000000"/>
          </a:solidFill>
          <a:latin typeface="Verdana" charset="0"/>
          <a:ea typeface="Arial" charset="0"/>
          <a:cs typeface="Arial" charset="0"/>
        </a:defRPr>
      </a:lvl9pPr>
    </p:titleStyle>
    <p:bodyStyle>
      <a:lvl1pPr marL="291646" indent="-220355" algn="l" defTabSz="305689" rtl="0" eaLnBrk="1" fontAlgn="base" hangingPunct="1">
        <a:lnSpc>
          <a:spcPct val="150000"/>
        </a:lnSpc>
        <a:spcBef>
          <a:spcPct val="0"/>
        </a:spcBef>
        <a:spcAft>
          <a:spcPts val="723"/>
        </a:spcAft>
        <a:buClr>
          <a:srgbClr val="000000"/>
        </a:buClr>
        <a:buSzPct val="45000"/>
        <a:buFont typeface="Wingdings" charset="0"/>
        <a:buChar char=""/>
        <a:defRPr sz="1633" b="0" i="0">
          <a:solidFill>
            <a:srgbClr val="000000"/>
          </a:solidFill>
          <a:latin typeface="Futura Book" charset="0"/>
          <a:ea typeface="Futura Book" charset="0"/>
          <a:cs typeface="Futura Book" charset="0"/>
        </a:defRPr>
      </a:lvl1pPr>
      <a:lvl2pPr marL="585453" indent="-194431" algn="l" defTabSz="305689" rtl="0" eaLnBrk="1" fontAlgn="base" hangingPunct="1">
        <a:lnSpc>
          <a:spcPct val="150000"/>
        </a:lnSpc>
        <a:spcBef>
          <a:spcPct val="0"/>
        </a:spcBef>
        <a:spcAft>
          <a:spcPts val="774"/>
        </a:spcAft>
        <a:buClr>
          <a:srgbClr val="000000"/>
        </a:buClr>
        <a:buSzPct val="75000"/>
        <a:buFont typeface="Symbol" charset="0"/>
        <a:buChar char=""/>
        <a:defRPr sz="1633" b="0" i="0">
          <a:solidFill>
            <a:srgbClr val="000000"/>
          </a:solidFill>
          <a:latin typeface="Futura Book" charset="0"/>
          <a:ea typeface="Futura Book" charset="0"/>
          <a:cs typeface="Futura Book" charset="0"/>
        </a:defRPr>
      </a:lvl2pPr>
      <a:lvl3pPr marL="879259" indent="-145823" algn="l" defTabSz="305689" rtl="0" eaLnBrk="1" fontAlgn="base" hangingPunct="1">
        <a:lnSpc>
          <a:spcPct val="150000"/>
        </a:lnSpc>
        <a:spcBef>
          <a:spcPct val="0"/>
        </a:spcBef>
        <a:spcAft>
          <a:spcPts val="578"/>
        </a:spcAft>
        <a:buClr>
          <a:srgbClr val="000000"/>
        </a:buClr>
        <a:buSzPct val="45000"/>
        <a:buFont typeface="Wingdings" charset="0"/>
        <a:buChar char=""/>
        <a:defRPr sz="1633" b="0" i="0">
          <a:solidFill>
            <a:srgbClr val="000000"/>
          </a:solidFill>
          <a:latin typeface="Futura Book" charset="0"/>
          <a:ea typeface="Futura Book" charset="0"/>
          <a:cs typeface="Futura Book" charset="0"/>
        </a:defRPr>
      </a:lvl3pPr>
      <a:lvl4pPr marL="1173065" indent="-144743" algn="l" defTabSz="305689" rtl="0" eaLnBrk="1" fontAlgn="base" hangingPunct="1">
        <a:lnSpc>
          <a:spcPct val="150000"/>
        </a:lnSpc>
        <a:spcBef>
          <a:spcPct val="0"/>
        </a:spcBef>
        <a:spcAft>
          <a:spcPts val="391"/>
        </a:spcAft>
        <a:buClr>
          <a:srgbClr val="000000"/>
        </a:buClr>
        <a:buSzPct val="75000"/>
        <a:buFont typeface="Symbol" charset="0"/>
        <a:buChar char=""/>
        <a:defRPr sz="1361" b="0" i="0">
          <a:solidFill>
            <a:srgbClr val="000000"/>
          </a:solidFill>
          <a:latin typeface="Futura Book" charset="0"/>
          <a:ea typeface="Futura Book" charset="0"/>
          <a:cs typeface="Futura Book" charset="0"/>
        </a:defRPr>
      </a:lvl4pPr>
      <a:lvl5pPr marL="1466872" indent="-145823" algn="l" defTabSz="305689" rtl="0" eaLnBrk="1" fontAlgn="base" hangingPunct="1">
        <a:lnSpc>
          <a:spcPct val="150000"/>
        </a:lnSpc>
        <a:spcBef>
          <a:spcPct val="0"/>
        </a:spcBef>
        <a:spcAft>
          <a:spcPts val="196"/>
        </a:spcAft>
        <a:buClr>
          <a:srgbClr val="000000"/>
        </a:buClr>
        <a:buSzPct val="45000"/>
        <a:buFont typeface="Wingdings" charset="0"/>
        <a:buChar char=""/>
        <a:defRPr sz="1361" b="0" i="0">
          <a:solidFill>
            <a:srgbClr val="000000"/>
          </a:solidFill>
          <a:latin typeface="Futura Book" charset="0"/>
          <a:ea typeface="Futura Book" charset="0"/>
          <a:cs typeface="Futura Book" charset="0"/>
        </a:defRPr>
      </a:lvl5pPr>
      <a:lvl6pPr marL="1777961" indent="-145823" algn="l" defTabSz="305689" rtl="0" eaLnBrk="1" fontAlgn="base" hangingPunct="1">
        <a:lnSpc>
          <a:spcPct val="106000"/>
        </a:lnSpc>
        <a:spcBef>
          <a:spcPct val="0"/>
        </a:spcBef>
        <a:spcAft>
          <a:spcPts val="196"/>
        </a:spcAft>
        <a:buClr>
          <a:srgbClr val="000000"/>
        </a:buClr>
        <a:buSzPct val="45000"/>
        <a:buFont typeface="Wingdings" charset="2"/>
        <a:buChar char=""/>
        <a:defRPr sz="1361">
          <a:solidFill>
            <a:srgbClr val="000000"/>
          </a:solidFill>
          <a:latin typeface="+mn-lt"/>
          <a:ea typeface="+mn-ea"/>
          <a:cs typeface="+mn-cs"/>
        </a:defRPr>
      </a:lvl6pPr>
      <a:lvl7pPr marL="2089050" indent="-145823" algn="l" defTabSz="305689" rtl="0" eaLnBrk="1" fontAlgn="base" hangingPunct="1">
        <a:lnSpc>
          <a:spcPct val="106000"/>
        </a:lnSpc>
        <a:spcBef>
          <a:spcPct val="0"/>
        </a:spcBef>
        <a:spcAft>
          <a:spcPts val="196"/>
        </a:spcAft>
        <a:buClr>
          <a:srgbClr val="000000"/>
        </a:buClr>
        <a:buSzPct val="45000"/>
        <a:buFont typeface="Wingdings" charset="2"/>
        <a:buChar char=""/>
        <a:defRPr sz="1361">
          <a:solidFill>
            <a:srgbClr val="000000"/>
          </a:solidFill>
          <a:latin typeface="+mn-lt"/>
          <a:ea typeface="+mn-ea"/>
          <a:cs typeface="+mn-cs"/>
        </a:defRPr>
      </a:lvl7pPr>
      <a:lvl8pPr marL="2400140" indent="-145823" algn="l" defTabSz="305689" rtl="0" eaLnBrk="1" fontAlgn="base" hangingPunct="1">
        <a:lnSpc>
          <a:spcPct val="106000"/>
        </a:lnSpc>
        <a:spcBef>
          <a:spcPct val="0"/>
        </a:spcBef>
        <a:spcAft>
          <a:spcPts val="196"/>
        </a:spcAft>
        <a:buClr>
          <a:srgbClr val="000000"/>
        </a:buClr>
        <a:buSzPct val="45000"/>
        <a:buFont typeface="Wingdings" charset="2"/>
        <a:buChar char=""/>
        <a:defRPr sz="1361">
          <a:solidFill>
            <a:srgbClr val="000000"/>
          </a:solidFill>
          <a:latin typeface="+mn-lt"/>
          <a:ea typeface="+mn-ea"/>
          <a:cs typeface="+mn-cs"/>
        </a:defRPr>
      </a:lvl8pPr>
      <a:lvl9pPr marL="2711229" indent="-145823" algn="l" defTabSz="305689" rtl="0" eaLnBrk="1" fontAlgn="base" hangingPunct="1">
        <a:lnSpc>
          <a:spcPct val="106000"/>
        </a:lnSpc>
        <a:spcBef>
          <a:spcPct val="0"/>
        </a:spcBef>
        <a:spcAft>
          <a:spcPts val="196"/>
        </a:spcAft>
        <a:buClr>
          <a:srgbClr val="000000"/>
        </a:buClr>
        <a:buSzPct val="45000"/>
        <a:buFont typeface="Wingdings" charset="2"/>
        <a:buChar char=""/>
        <a:defRPr sz="1361">
          <a:solidFill>
            <a:srgbClr val="000000"/>
          </a:solidFill>
          <a:latin typeface="+mn-lt"/>
          <a:ea typeface="+mn-ea"/>
          <a:cs typeface="+mn-cs"/>
        </a:defRPr>
      </a:lvl9pPr>
    </p:bodyStyle>
    <p:otherStyle>
      <a:defPPr>
        <a:defRPr lang="en-US"/>
      </a:defPPr>
      <a:lvl1pPr marL="0" algn="l" defTabSz="311089" rtl="0" eaLnBrk="1" latinLnBrk="0" hangingPunct="1">
        <a:defRPr sz="1225" kern="1200">
          <a:solidFill>
            <a:schemeClr val="tx1"/>
          </a:solidFill>
          <a:latin typeface="+mn-lt"/>
          <a:ea typeface="+mn-ea"/>
          <a:cs typeface="+mn-cs"/>
        </a:defRPr>
      </a:lvl1pPr>
      <a:lvl2pPr marL="311089" algn="l" defTabSz="311089" rtl="0" eaLnBrk="1" latinLnBrk="0" hangingPunct="1">
        <a:defRPr sz="1225" kern="1200">
          <a:solidFill>
            <a:schemeClr val="tx1"/>
          </a:solidFill>
          <a:latin typeface="+mn-lt"/>
          <a:ea typeface="+mn-ea"/>
          <a:cs typeface="+mn-cs"/>
        </a:defRPr>
      </a:lvl2pPr>
      <a:lvl3pPr marL="622178" algn="l" defTabSz="311089" rtl="0" eaLnBrk="1" latinLnBrk="0" hangingPunct="1">
        <a:defRPr sz="1225" kern="1200">
          <a:solidFill>
            <a:schemeClr val="tx1"/>
          </a:solidFill>
          <a:latin typeface="+mn-lt"/>
          <a:ea typeface="+mn-ea"/>
          <a:cs typeface="+mn-cs"/>
        </a:defRPr>
      </a:lvl3pPr>
      <a:lvl4pPr marL="933268" algn="l" defTabSz="311089" rtl="0" eaLnBrk="1" latinLnBrk="0" hangingPunct="1">
        <a:defRPr sz="1225" kern="1200">
          <a:solidFill>
            <a:schemeClr val="tx1"/>
          </a:solidFill>
          <a:latin typeface="+mn-lt"/>
          <a:ea typeface="+mn-ea"/>
          <a:cs typeface="+mn-cs"/>
        </a:defRPr>
      </a:lvl4pPr>
      <a:lvl5pPr marL="1244357" algn="l" defTabSz="311089" rtl="0" eaLnBrk="1" latinLnBrk="0" hangingPunct="1">
        <a:defRPr sz="1225" kern="1200">
          <a:solidFill>
            <a:schemeClr val="tx1"/>
          </a:solidFill>
          <a:latin typeface="+mn-lt"/>
          <a:ea typeface="+mn-ea"/>
          <a:cs typeface="+mn-cs"/>
        </a:defRPr>
      </a:lvl5pPr>
      <a:lvl6pPr marL="1555446" algn="l" defTabSz="311089" rtl="0" eaLnBrk="1" latinLnBrk="0" hangingPunct="1">
        <a:defRPr sz="1225" kern="1200">
          <a:solidFill>
            <a:schemeClr val="tx1"/>
          </a:solidFill>
          <a:latin typeface="+mn-lt"/>
          <a:ea typeface="+mn-ea"/>
          <a:cs typeface="+mn-cs"/>
        </a:defRPr>
      </a:lvl6pPr>
      <a:lvl7pPr marL="1866535" algn="l" defTabSz="311089" rtl="0" eaLnBrk="1" latinLnBrk="0" hangingPunct="1">
        <a:defRPr sz="1225" kern="1200">
          <a:solidFill>
            <a:schemeClr val="tx1"/>
          </a:solidFill>
          <a:latin typeface="+mn-lt"/>
          <a:ea typeface="+mn-ea"/>
          <a:cs typeface="+mn-cs"/>
        </a:defRPr>
      </a:lvl7pPr>
      <a:lvl8pPr marL="2177624" algn="l" defTabSz="311089" rtl="0" eaLnBrk="1" latinLnBrk="0" hangingPunct="1">
        <a:defRPr sz="1225" kern="1200">
          <a:solidFill>
            <a:schemeClr val="tx1"/>
          </a:solidFill>
          <a:latin typeface="+mn-lt"/>
          <a:ea typeface="+mn-ea"/>
          <a:cs typeface="+mn-cs"/>
        </a:defRPr>
      </a:lvl8pPr>
      <a:lvl9pPr marL="2488714" algn="l" defTabSz="311089" rtl="0" eaLnBrk="1" latinLnBrk="0" hangingPunct="1">
        <a:defRPr sz="12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7.jp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088599" y="4768357"/>
            <a:ext cx="2055402" cy="273262"/>
          </a:xfrm>
          <a:prstGeom prst="rect">
            <a:avLst/>
          </a:prstGeom>
        </p:spPr>
        <p:txBody>
          <a:bodyPr/>
          <a:lstStyle/>
          <a:p>
            <a:pPr marL="0" indent="0" algn="r" defTabSz="914447" fontAlgn="auto" hangingPunct="1">
              <a:lnSpc>
                <a:spcPct val="100000"/>
              </a:lnSpc>
              <a:spcBef>
                <a:spcPts val="0"/>
              </a:spcBef>
              <a:spcAft>
                <a:spcPts val="0"/>
              </a:spcAft>
              <a:buClrTx/>
              <a:buSzTx/>
              <a:defRPr/>
            </a:pPr>
            <a:fld id="{B0C7567C-AB5D-8D4E-A3A5-58627ECC4F07}" type="slidenum">
              <a:rPr lang="es-ES" sz="700">
                <a:solidFill>
                  <a:prstClr val="white"/>
                </a:solidFill>
                <a:latin typeface="Helvetica Neue Medium" panose="02000503000000020004" pitchFamily="2" charset="0"/>
                <a:ea typeface="Helvetica Neue Medium" panose="02000503000000020004" pitchFamily="2" charset="0"/>
                <a:cs typeface="Helvetica Neue Medium" panose="02000503000000020004" pitchFamily="2" charset="0"/>
              </a:rPr>
              <a:pPr marL="0" indent="0" algn="r" defTabSz="914447" fontAlgn="auto" hangingPunct="1">
                <a:lnSpc>
                  <a:spcPct val="100000"/>
                </a:lnSpc>
                <a:spcBef>
                  <a:spcPts val="0"/>
                </a:spcBef>
                <a:spcAft>
                  <a:spcPts val="0"/>
                </a:spcAft>
                <a:buClrTx/>
                <a:buSzTx/>
                <a:defRPr/>
              </a:pPr>
              <a:t>1</a:t>
            </a:fld>
            <a:endParaRPr lang="es-ES" sz="700" dirty="0">
              <a:solidFill>
                <a:prstClr val="white"/>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23555" name="Picture 5" descr="SCT LIZ 169.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5602" y="-26125"/>
            <a:ext cx="9229483" cy="5190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1451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bright="-20000" contrast="-20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AE5E8C-C9A8-4149-B64A-CAA5552305B0}"/>
              </a:ext>
            </a:extLst>
          </p:cNvPr>
          <p:cNvSpPr/>
          <p:nvPr/>
        </p:nvSpPr>
        <p:spPr>
          <a:xfrm>
            <a:off x="4426246" y="0"/>
            <a:ext cx="4752528" cy="5323377"/>
          </a:xfrm>
          <a:prstGeom prst="rect">
            <a:avLst/>
          </a:prstGeom>
          <a:solidFill>
            <a:schemeClr val="tx1">
              <a:alpha val="3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Title 1"/>
          <p:cNvSpPr>
            <a:spLocks noGrp="1"/>
          </p:cNvSpPr>
          <p:nvPr>
            <p:ph type="title" idx="4294967295"/>
          </p:nvPr>
        </p:nvSpPr>
        <p:spPr>
          <a:xfrm>
            <a:off x="624923" y="742153"/>
            <a:ext cx="3273309" cy="1399468"/>
          </a:xfrm>
          <a:prstGeom prst="rect">
            <a:avLst/>
          </a:prstGeom>
        </p:spPr>
        <p:txBody>
          <a:bodyPr/>
          <a:lstStyle/>
          <a:p>
            <a:pPr algn="l">
              <a:lnSpc>
                <a:spcPct val="100000"/>
              </a:lnSpc>
            </a:pPr>
            <a:r>
              <a:rPr lang="en-US" sz="3600" b="1"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SW Award Discovery - Objective</a:t>
            </a:r>
          </a:p>
        </p:txBody>
      </p:sp>
      <p:sp>
        <p:nvSpPr>
          <p:cNvPr id="3" name="Content Placeholder 2"/>
          <p:cNvSpPr>
            <a:spLocks noGrp="1"/>
          </p:cNvSpPr>
          <p:nvPr>
            <p:ph idx="4294967295"/>
          </p:nvPr>
        </p:nvSpPr>
        <p:spPr>
          <a:xfrm>
            <a:off x="4547219" y="327189"/>
            <a:ext cx="4309444" cy="3527425"/>
          </a:xfrm>
          <a:prstGeom prst="rect">
            <a:avLst/>
          </a:prstGeom>
        </p:spPr>
        <p:txBody>
          <a:bodyPr/>
          <a:lstStyle/>
          <a:p>
            <a:pPr>
              <a:lnSpc>
                <a:spcPct val="100000"/>
              </a:lnSpc>
              <a:spcBef>
                <a:spcPts val="0"/>
              </a:spcBef>
              <a:buClr>
                <a:schemeClr val="bg1"/>
              </a:buClr>
            </a:pPr>
            <a:r>
              <a:rPr lang="en-US"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Become familiar with the stages of the SW Award </a:t>
            </a:r>
            <a:r>
              <a:rPr lang="en-US" dirty="0" err="1">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Programme</a:t>
            </a:r>
            <a:r>
              <a:rPr lang="en-US"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 </a:t>
            </a:r>
            <a:br>
              <a:rPr lang="en-US"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br>
            <a:r>
              <a:rPr lang="en-US"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(Discovery &gt; Voluntary Service &gt; Network &gt; Award).</a:t>
            </a:r>
          </a:p>
          <a:p>
            <a:pPr>
              <a:lnSpc>
                <a:spcPct val="100000"/>
              </a:lnSpc>
              <a:spcBef>
                <a:spcPts val="0"/>
              </a:spcBef>
              <a:buClr>
                <a:schemeClr val="bg1"/>
              </a:buClr>
            </a:pPr>
            <a:r>
              <a:rPr lang="en-US"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Actively understood the entire context of a local situation where a community is facing issues related to development, peace, and/or the environment.</a:t>
            </a:r>
          </a:p>
          <a:p>
            <a:pPr>
              <a:lnSpc>
                <a:spcPct val="100000"/>
              </a:lnSpc>
              <a:spcBef>
                <a:spcPts val="0"/>
              </a:spcBef>
              <a:buClr>
                <a:schemeClr val="bg1"/>
              </a:buClr>
            </a:pPr>
            <a:r>
              <a:rPr lang="en-US"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Developed a feeling of empathy and personal commitment regarding these issues.</a:t>
            </a:r>
          </a:p>
          <a:p>
            <a:pPr>
              <a:lnSpc>
                <a:spcPct val="100000"/>
              </a:lnSpc>
              <a:spcBef>
                <a:spcPts val="0"/>
              </a:spcBef>
              <a:buClr>
                <a:schemeClr val="bg1"/>
              </a:buClr>
            </a:pPr>
            <a:r>
              <a:rPr lang="en-US"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Set up a personal plan of action in order to play an efficient role in increasing awareness and helping communities facing such issues.</a:t>
            </a:r>
          </a:p>
          <a:p>
            <a:pPr>
              <a:lnSpc>
                <a:spcPct val="100000"/>
              </a:lnSpc>
              <a:spcBef>
                <a:spcPts val="0"/>
              </a:spcBef>
              <a:buClr>
                <a:schemeClr val="bg1"/>
              </a:buClr>
            </a:pPr>
            <a:r>
              <a:rPr lang="en-US"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Started to plan your service project (SW Voluntary Service).</a:t>
            </a:r>
          </a:p>
        </p:txBody>
      </p:sp>
      <p:pic>
        <p:nvPicPr>
          <p:cNvPr id="6" name="Picture 5" descr="SCT_Logo_EN_rgb_co.png">
            <a:extLst>
              <a:ext uri="{FF2B5EF4-FFF2-40B4-BE49-F238E27FC236}">
                <a16:creationId xmlns:a16="http://schemas.microsoft.com/office/drawing/2014/main" id="{EF86215E-DBE5-A14E-BD10-D805C646E6F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0436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bright="-20000" contrast="-20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43AE4B-B87F-F54F-8743-5AC51B2D88F4}"/>
              </a:ext>
            </a:extLst>
          </p:cNvPr>
          <p:cNvSpPr/>
          <p:nvPr/>
        </p:nvSpPr>
        <p:spPr>
          <a:xfrm>
            <a:off x="4426246" y="0"/>
            <a:ext cx="4752528" cy="5323377"/>
          </a:xfrm>
          <a:prstGeom prst="rect">
            <a:avLst/>
          </a:prstGeom>
          <a:solidFill>
            <a:schemeClr val="tx1">
              <a:alpha val="3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Title 1"/>
          <p:cNvSpPr>
            <a:spLocks noGrp="1"/>
          </p:cNvSpPr>
          <p:nvPr>
            <p:ph type="title"/>
          </p:nvPr>
        </p:nvSpPr>
        <p:spPr>
          <a:xfrm>
            <a:off x="719138" y="844550"/>
            <a:ext cx="3008615" cy="1821024"/>
          </a:xfrm>
        </p:spPr>
        <p:txBody>
          <a:bodyPr/>
          <a:lstStyle/>
          <a:p>
            <a:pPr algn="l">
              <a:lnSpc>
                <a:spcPct val="100000"/>
              </a:lnSpc>
            </a:pPr>
            <a:r>
              <a:rPr lang="en-US" sz="3600" b="1"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SW Award Discovery - Layout</a:t>
            </a:r>
          </a:p>
        </p:txBody>
      </p:sp>
      <p:sp>
        <p:nvSpPr>
          <p:cNvPr id="3" name="Content Placeholder 2"/>
          <p:cNvSpPr>
            <a:spLocks noGrp="1"/>
          </p:cNvSpPr>
          <p:nvPr>
            <p:ph sz="half" idx="1"/>
          </p:nvPr>
        </p:nvSpPr>
        <p:spPr>
          <a:xfrm>
            <a:off x="4751387" y="354153"/>
            <a:ext cx="3851191" cy="4017822"/>
          </a:xfrm>
        </p:spPr>
        <p:txBody>
          <a:bodyPr/>
          <a:lstStyle/>
          <a:p>
            <a:pPr marL="71291" indent="0">
              <a:lnSpc>
                <a:spcPct val="100000"/>
              </a:lnSpc>
              <a:buNone/>
            </a:pP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An SW Discovery lasts a few days (a minimum of 21 working hours).</a:t>
            </a:r>
          </a:p>
          <a:p>
            <a:pPr marL="71291" indent="0">
              <a:lnSpc>
                <a:spcPct val="100000"/>
              </a:lnSpc>
              <a:buNone/>
            </a:pPr>
            <a:endParaRPr lang="en-US" sz="2000" b="1"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71291" indent="0">
              <a:lnSpc>
                <a:spcPct val="100000"/>
              </a:lnSpc>
              <a:buNone/>
            </a:pPr>
            <a:r>
              <a:rPr lang="en-US" sz="2000" b="1"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Exploring:</a:t>
            </a:r>
          </a:p>
          <a:p>
            <a:pPr marL="71291" indent="0">
              <a:lnSpc>
                <a:spcPct val="100000"/>
              </a:lnSpc>
              <a:buNone/>
            </a:pP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In the first step of the SW Discovery, you will explore a specific issue related to development, peace and/or the environment. By interacting with the local community you will begin to understand its complexities.</a:t>
            </a:r>
          </a:p>
        </p:txBody>
      </p:sp>
      <p:pic>
        <p:nvPicPr>
          <p:cNvPr id="6" name="Picture 5" descr="SCT_Logo_EN_rgb_co.png">
            <a:extLst>
              <a:ext uri="{FF2B5EF4-FFF2-40B4-BE49-F238E27FC236}">
                <a16:creationId xmlns:a16="http://schemas.microsoft.com/office/drawing/2014/main" id="{E7A7D544-19AB-524F-A6CD-5549A36CA73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6673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bright="-20000" contrast="-20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43AE4B-B87F-F54F-8743-5AC51B2D88F4}"/>
              </a:ext>
            </a:extLst>
          </p:cNvPr>
          <p:cNvSpPr/>
          <p:nvPr/>
        </p:nvSpPr>
        <p:spPr>
          <a:xfrm>
            <a:off x="4426246" y="0"/>
            <a:ext cx="4752528" cy="5323377"/>
          </a:xfrm>
          <a:prstGeom prst="rect">
            <a:avLst/>
          </a:prstGeom>
          <a:solidFill>
            <a:schemeClr val="tx1">
              <a:alpha val="3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Title 1"/>
          <p:cNvSpPr>
            <a:spLocks noGrp="1"/>
          </p:cNvSpPr>
          <p:nvPr>
            <p:ph type="title"/>
          </p:nvPr>
        </p:nvSpPr>
        <p:spPr>
          <a:xfrm>
            <a:off x="719138" y="844550"/>
            <a:ext cx="3008615" cy="1821024"/>
          </a:xfrm>
        </p:spPr>
        <p:txBody>
          <a:bodyPr/>
          <a:lstStyle/>
          <a:p>
            <a:pPr algn="l">
              <a:lnSpc>
                <a:spcPct val="100000"/>
              </a:lnSpc>
            </a:pPr>
            <a:r>
              <a:rPr lang="en-US" sz="3600" b="1"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SW Award Discovery - Layout</a:t>
            </a:r>
          </a:p>
        </p:txBody>
      </p:sp>
      <p:sp>
        <p:nvSpPr>
          <p:cNvPr id="3" name="Content Placeholder 2"/>
          <p:cNvSpPr>
            <a:spLocks noGrp="1"/>
          </p:cNvSpPr>
          <p:nvPr>
            <p:ph sz="half" idx="1"/>
          </p:nvPr>
        </p:nvSpPr>
        <p:spPr>
          <a:xfrm>
            <a:off x="4751388" y="652777"/>
            <a:ext cx="3851191" cy="4017822"/>
          </a:xfrm>
        </p:spPr>
        <p:txBody>
          <a:bodyPr/>
          <a:lstStyle/>
          <a:p>
            <a:pPr marL="71291" indent="0">
              <a:lnSpc>
                <a:spcPct val="100000"/>
              </a:lnSpc>
              <a:buNone/>
            </a:pPr>
            <a:r>
              <a:rPr lang="en-US" sz="2000" b="1"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Responding</a:t>
            </a: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 :</a:t>
            </a:r>
          </a:p>
          <a:p>
            <a:pPr marL="71291" indent="0">
              <a:lnSpc>
                <a:spcPct val="100000"/>
              </a:lnSpc>
              <a:buNone/>
            </a:pP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In the second step of the SW Discovery, you will respond to what you have experienced during the exploration phase. You will then process all the collected information, and digest, debate, and understand the causes and the consequences of the issue at stake. </a:t>
            </a:r>
          </a:p>
        </p:txBody>
      </p:sp>
      <p:pic>
        <p:nvPicPr>
          <p:cNvPr id="6" name="Picture 5" descr="SCT_Logo_EN_rgb_co.png">
            <a:extLst>
              <a:ext uri="{FF2B5EF4-FFF2-40B4-BE49-F238E27FC236}">
                <a16:creationId xmlns:a16="http://schemas.microsoft.com/office/drawing/2014/main" id="{E7A7D544-19AB-524F-A6CD-5549A36CA73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4583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bright="-20000" contrast="-20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2A5931-0D7A-1D40-879D-610FC7CB108A}"/>
              </a:ext>
            </a:extLst>
          </p:cNvPr>
          <p:cNvSpPr/>
          <p:nvPr/>
        </p:nvSpPr>
        <p:spPr>
          <a:xfrm>
            <a:off x="4426246" y="0"/>
            <a:ext cx="4752528" cy="5323377"/>
          </a:xfrm>
          <a:prstGeom prst="rect">
            <a:avLst/>
          </a:prstGeom>
          <a:solidFill>
            <a:schemeClr val="tx1">
              <a:alpha val="3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Title 1"/>
          <p:cNvSpPr>
            <a:spLocks noGrp="1"/>
          </p:cNvSpPr>
          <p:nvPr>
            <p:ph type="title"/>
          </p:nvPr>
        </p:nvSpPr>
        <p:spPr>
          <a:xfrm>
            <a:off x="624922" y="741702"/>
            <a:ext cx="3405657" cy="1496172"/>
          </a:xfrm>
        </p:spPr>
        <p:txBody>
          <a:bodyPr/>
          <a:lstStyle/>
          <a:p>
            <a:pPr algn="l">
              <a:lnSpc>
                <a:spcPct val="100000"/>
              </a:lnSpc>
            </a:pPr>
            <a:r>
              <a:rPr lang="en-US" sz="3600" b="1" dirty="0">
                <a:solidFill>
                  <a:schemeClr val="bg1"/>
                </a:solidFill>
              </a:rPr>
              <a:t>SW Award Discovery - Summary</a:t>
            </a:r>
          </a:p>
        </p:txBody>
      </p:sp>
      <p:sp>
        <p:nvSpPr>
          <p:cNvPr id="3" name="Content Placeholder 2"/>
          <p:cNvSpPr>
            <a:spLocks noGrp="1"/>
          </p:cNvSpPr>
          <p:nvPr>
            <p:ph sz="half" idx="1"/>
          </p:nvPr>
        </p:nvSpPr>
        <p:spPr>
          <a:xfrm>
            <a:off x="4632493" y="206877"/>
            <a:ext cx="4224170" cy="3527425"/>
          </a:xfrm>
        </p:spPr>
        <p:txBody>
          <a:bodyPr/>
          <a:lstStyle/>
          <a:p>
            <a:pPr>
              <a:lnSpc>
                <a:spcPct val="100000"/>
              </a:lnSpc>
              <a:buClrTx/>
            </a:pPr>
            <a:r>
              <a:rPr lang="en-US" sz="2000" dirty="0">
                <a:solidFill>
                  <a:schemeClr val="bg1"/>
                </a:solidFill>
              </a:rPr>
              <a:t>Attend an SW Discovery, which can take place in a registered permanent or temporary SW Award Base or another appropriate site. </a:t>
            </a:r>
          </a:p>
          <a:p>
            <a:pPr>
              <a:lnSpc>
                <a:spcPct val="100000"/>
              </a:lnSpc>
              <a:buClrTx/>
            </a:pPr>
            <a:r>
              <a:rPr lang="en-US" sz="2000" dirty="0">
                <a:solidFill>
                  <a:schemeClr val="bg1"/>
                </a:solidFill>
              </a:rPr>
              <a:t>Validate your SW Discovery by achieving the objectives described earlier and having these achievements assessed.</a:t>
            </a:r>
          </a:p>
          <a:p>
            <a:pPr>
              <a:lnSpc>
                <a:spcPct val="100000"/>
              </a:lnSpc>
              <a:buClrTx/>
            </a:pPr>
            <a:r>
              <a:rPr lang="en-US" sz="2000" dirty="0">
                <a:solidFill>
                  <a:schemeClr val="bg1"/>
                </a:solidFill>
              </a:rPr>
              <a:t>Use your SW Award Passport to keep record of your experiences in preparing for the SW Award. Completing the passport stages will lead you towards the SW Award itself. </a:t>
            </a:r>
          </a:p>
        </p:txBody>
      </p:sp>
      <p:pic>
        <p:nvPicPr>
          <p:cNvPr id="6" name="Picture 5" descr="SCT_Logo_EN_rgb_co.png">
            <a:extLst>
              <a:ext uri="{FF2B5EF4-FFF2-40B4-BE49-F238E27FC236}">
                <a16:creationId xmlns:a16="http://schemas.microsoft.com/office/drawing/2014/main" id="{DA476ABF-1A6E-344E-A513-77BBD4681FE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396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bright="-20000" contrast="-20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50073" y="742153"/>
            <a:ext cx="3742540" cy="1519783"/>
          </a:xfrm>
          <a:prstGeom prst="rect">
            <a:avLst/>
          </a:prstGeom>
        </p:spPr>
        <p:txBody>
          <a:bodyPr/>
          <a:lstStyle/>
          <a:p>
            <a:pPr algn="l">
              <a:lnSpc>
                <a:spcPct val="100000"/>
              </a:lnSpc>
            </a:pPr>
            <a:r>
              <a:rPr lang="en-US" sz="3600" b="1"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SW Award Voluntary Service</a:t>
            </a:r>
          </a:p>
        </p:txBody>
      </p:sp>
      <p:pic>
        <p:nvPicPr>
          <p:cNvPr id="6" name="Picture 5" descr="SCT_Logo_EN_rgb_co.png">
            <a:extLst>
              <a:ext uri="{FF2B5EF4-FFF2-40B4-BE49-F238E27FC236}">
                <a16:creationId xmlns:a16="http://schemas.microsoft.com/office/drawing/2014/main" id="{976435A4-7F11-9D4F-A6C7-200A558188F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a:extLst>
              <a:ext uri="{FF2B5EF4-FFF2-40B4-BE49-F238E27FC236}">
                <a16:creationId xmlns:a16="http://schemas.microsoft.com/office/drawing/2014/main" id="{83151C98-332F-9E46-BD0B-37E17574EE1E}"/>
              </a:ext>
            </a:extLst>
          </p:cNvPr>
          <p:cNvSpPr/>
          <p:nvPr/>
        </p:nvSpPr>
        <p:spPr>
          <a:xfrm>
            <a:off x="4426246" y="0"/>
            <a:ext cx="4752528" cy="5323377"/>
          </a:xfrm>
          <a:prstGeom prst="rect">
            <a:avLst/>
          </a:prstGeom>
          <a:solidFill>
            <a:schemeClr val="tx1">
              <a:alpha val="3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3" name="Content Placeholder 2"/>
          <p:cNvSpPr>
            <a:spLocks noGrp="1"/>
          </p:cNvSpPr>
          <p:nvPr>
            <p:ph idx="4294967295"/>
          </p:nvPr>
        </p:nvSpPr>
        <p:spPr>
          <a:xfrm>
            <a:off x="4749872" y="742153"/>
            <a:ext cx="4105275" cy="3313337"/>
          </a:xfrm>
          <a:prstGeom prst="rect">
            <a:avLst/>
          </a:prstGeom>
        </p:spPr>
        <p:txBody>
          <a:bodyPr/>
          <a:lstStyle/>
          <a:p>
            <a:pPr marL="71291" indent="0">
              <a:lnSpc>
                <a:spcPct val="100000"/>
              </a:lnSpc>
              <a:buNone/>
            </a:pP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Once you have completed your SW Discovery. Now you need to do a period of voluntary service in order to contribute to solving a problem related to development, peace, or the environment. An SW Voluntary Service is a period of personal commitment where you develop a long-term (a minimum of 80 working hours) community project. </a:t>
            </a:r>
          </a:p>
          <a:p>
            <a:pPr marL="71291" indent="0">
              <a:lnSpc>
                <a:spcPct val="100000"/>
              </a:lnSpc>
              <a:buNone/>
            </a:pPr>
            <a:endPar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71291" indent="0">
              <a:lnSpc>
                <a:spcPct val="100000"/>
              </a:lnSpc>
              <a:buNone/>
            </a:pPr>
            <a:endPar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Tree>
    <p:extLst>
      <p:ext uri="{BB962C8B-B14F-4D97-AF65-F5344CB8AC3E}">
        <p14:creationId xmlns:p14="http://schemas.microsoft.com/office/powerpoint/2010/main" val="88334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bright="-20000" contrast="-20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F0F9EF-CBE9-DF4B-B770-111C7CED7188}"/>
              </a:ext>
            </a:extLst>
          </p:cNvPr>
          <p:cNvSpPr/>
          <p:nvPr/>
        </p:nvSpPr>
        <p:spPr>
          <a:xfrm>
            <a:off x="4426246" y="0"/>
            <a:ext cx="4752528" cy="5323377"/>
          </a:xfrm>
          <a:prstGeom prst="rect">
            <a:avLst/>
          </a:prstGeom>
          <a:solidFill>
            <a:schemeClr val="tx1">
              <a:alpha val="3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Title 1"/>
          <p:cNvSpPr>
            <a:spLocks noGrp="1"/>
          </p:cNvSpPr>
          <p:nvPr>
            <p:ph type="title" idx="4294967295"/>
          </p:nvPr>
        </p:nvSpPr>
        <p:spPr>
          <a:xfrm>
            <a:off x="612892" y="730123"/>
            <a:ext cx="2731887" cy="1555878"/>
          </a:xfrm>
          <a:prstGeom prst="rect">
            <a:avLst/>
          </a:prstGeom>
        </p:spPr>
        <p:txBody>
          <a:bodyPr/>
          <a:lstStyle/>
          <a:p>
            <a:pPr algn="l"/>
            <a:r>
              <a:rPr lang="en-US" sz="3600" b="1"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SW Award Voluntary Service - Objective</a:t>
            </a:r>
          </a:p>
        </p:txBody>
      </p:sp>
      <p:sp>
        <p:nvSpPr>
          <p:cNvPr id="3" name="Content Placeholder 2"/>
          <p:cNvSpPr>
            <a:spLocks noGrp="1"/>
          </p:cNvSpPr>
          <p:nvPr>
            <p:ph idx="4294967295"/>
          </p:nvPr>
        </p:nvSpPr>
        <p:spPr>
          <a:xfrm>
            <a:off x="4749872" y="1331139"/>
            <a:ext cx="4105275" cy="2398652"/>
          </a:xfrm>
          <a:prstGeom prst="rect">
            <a:avLst/>
          </a:prstGeom>
        </p:spPr>
        <p:txBody>
          <a:bodyPr/>
          <a:lstStyle/>
          <a:p>
            <a:pPr>
              <a:lnSpc>
                <a:spcPct val="100000"/>
              </a:lnSpc>
              <a:buClrTx/>
            </a:pP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Transform your commitment into action moving towards active world citizenship.</a:t>
            </a:r>
          </a:p>
          <a:p>
            <a:pPr>
              <a:lnSpc>
                <a:spcPct val="100000"/>
              </a:lnSpc>
              <a:buClrTx/>
            </a:pP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Reinforce your project management skills as well as your knowledge of project dynamics.</a:t>
            </a:r>
          </a:p>
        </p:txBody>
      </p:sp>
      <p:pic>
        <p:nvPicPr>
          <p:cNvPr id="6" name="Picture 5" descr="SCT_Logo_EN_rgb_co.png">
            <a:extLst>
              <a:ext uri="{FF2B5EF4-FFF2-40B4-BE49-F238E27FC236}">
                <a16:creationId xmlns:a16="http://schemas.microsoft.com/office/drawing/2014/main" id="{2B540231-0E7F-974A-A1DF-10B3D31BBF2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9436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bright="-20000" contrast="-20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F0F9EF-CBE9-DF4B-B770-111C7CED7188}"/>
              </a:ext>
            </a:extLst>
          </p:cNvPr>
          <p:cNvSpPr/>
          <p:nvPr/>
        </p:nvSpPr>
        <p:spPr>
          <a:xfrm>
            <a:off x="4426246" y="0"/>
            <a:ext cx="4752528" cy="5323377"/>
          </a:xfrm>
          <a:prstGeom prst="rect">
            <a:avLst/>
          </a:prstGeom>
          <a:solidFill>
            <a:schemeClr val="tx1">
              <a:alpha val="3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Title 1"/>
          <p:cNvSpPr>
            <a:spLocks noGrp="1"/>
          </p:cNvSpPr>
          <p:nvPr>
            <p:ph type="title" idx="4294967295"/>
          </p:nvPr>
        </p:nvSpPr>
        <p:spPr>
          <a:xfrm>
            <a:off x="612892" y="730123"/>
            <a:ext cx="2731887" cy="1555878"/>
          </a:xfrm>
          <a:prstGeom prst="rect">
            <a:avLst/>
          </a:prstGeom>
        </p:spPr>
        <p:txBody>
          <a:bodyPr/>
          <a:lstStyle/>
          <a:p>
            <a:pPr algn="l"/>
            <a:r>
              <a:rPr lang="en-US" sz="3600" b="1"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SW Award Voluntary Service - Objective</a:t>
            </a:r>
          </a:p>
        </p:txBody>
      </p:sp>
      <p:sp>
        <p:nvSpPr>
          <p:cNvPr id="3" name="Content Placeholder 2"/>
          <p:cNvSpPr>
            <a:spLocks noGrp="1"/>
          </p:cNvSpPr>
          <p:nvPr>
            <p:ph idx="4294967295"/>
          </p:nvPr>
        </p:nvSpPr>
        <p:spPr>
          <a:xfrm>
            <a:off x="4749872" y="308736"/>
            <a:ext cx="4105275" cy="2398652"/>
          </a:xfrm>
          <a:prstGeom prst="rect">
            <a:avLst/>
          </a:prstGeom>
        </p:spPr>
        <p:txBody>
          <a:bodyPr/>
          <a:lstStyle/>
          <a:p>
            <a:pPr>
              <a:lnSpc>
                <a:spcPct val="100000"/>
              </a:lnSpc>
              <a:buClrTx/>
            </a:pP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Contribute to solving a specific issue related to development, peace, or the environment while increasing the awareness of the local community regarding this issue.</a:t>
            </a:r>
          </a:p>
          <a:p>
            <a:pPr>
              <a:lnSpc>
                <a:spcPct val="100000"/>
              </a:lnSpc>
              <a:buClrTx/>
            </a:pP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Create an opportunity for Scouting to reinforce its capacity as a social agent, as well as to develop its partnerships with other </a:t>
            </a:r>
            <a:r>
              <a:rPr lang="en-US" sz="2000" dirty="0" err="1">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organisations</a:t>
            </a: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 and community leaders</a:t>
            </a:r>
          </a:p>
        </p:txBody>
      </p:sp>
      <p:pic>
        <p:nvPicPr>
          <p:cNvPr id="6" name="Picture 5" descr="SCT_Logo_EN_rgb_co.png">
            <a:extLst>
              <a:ext uri="{FF2B5EF4-FFF2-40B4-BE49-F238E27FC236}">
                <a16:creationId xmlns:a16="http://schemas.microsoft.com/office/drawing/2014/main" id="{2B540231-0E7F-974A-A1DF-10B3D31BBF2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1879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bright="-20000" contrast="-20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AED070-1E56-DF4C-B591-9E14B8496E11}"/>
              </a:ext>
            </a:extLst>
          </p:cNvPr>
          <p:cNvSpPr/>
          <p:nvPr/>
        </p:nvSpPr>
        <p:spPr>
          <a:xfrm>
            <a:off x="4426246" y="0"/>
            <a:ext cx="4752528" cy="5323377"/>
          </a:xfrm>
          <a:prstGeom prst="rect">
            <a:avLst/>
          </a:prstGeom>
          <a:solidFill>
            <a:schemeClr val="tx1">
              <a:alpha val="3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Title 1"/>
          <p:cNvSpPr>
            <a:spLocks noGrp="1"/>
          </p:cNvSpPr>
          <p:nvPr>
            <p:ph type="title" idx="4294967295"/>
          </p:nvPr>
        </p:nvSpPr>
        <p:spPr>
          <a:xfrm>
            <a:off x="716184" y="844550"/>
            <a:ext cx="3676429" cy="1459623"/>
          </a:xfrm>
          <a:prstGeom prst="rect">
            <a:avLst/>
          </a:prstGeom>
        </p:spPr>
        <p:txBody>
          <a:bodyPr/>
          <a:lstStyle/>
          <a:p>
            <a:pPr algn="l"/>
            <a:r>
              <a:rPr lang="en-US" sz="3600" b="1"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SW Award Voluntary Service - Layout</a:t>
            </a:r>
          </a:p>
        </p:txBody>
      </p:sp>
      <p:sp>
        <p:nvSpPr>
          <p:cNvPr id="3" name="Content Placeholder 2"/>
          <p:cNvSpPr>
            <a:spLocks noGrp="1"/>
          </p:cNvSpPr>
          <p:nvPr>
            <p:ph idx="4294967295"/>
          </p:nvPr>
        </p:nvSpPr>
        <p:spPr>
          <a:xfrm>
            <a:off x="4751388" y="2304173"/>
            <a:ext cx="4105275" cy="3528147"/>
          </a:xfrm>
          <a:prstGeom prst="rect">
            <a:avLst/>
          </a:prstGeom>
        </p:spPr>
        <p:txBody>
          <a:bodyPr/>
          <a:lstStyle/>
          <a:p>
            <a:pPr marL="71291" indent="0">
              <a:lnSpc>
                <a:spcPct val="100000"/>
              </a:lnSpc>
              <a:buNone/>
            </a:pP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Your SW Voluntary Service will focus on the project that you have started to plan at the end of your SW Discovery (or related to what you have already drafted).  </a:t>
            </a:r>
          </a:p>
          <a:p>
            <a:pPr marL="71291" indent="0">
              <a:lnSpc>
                <a:spcPct val="100000"/>
              </a:lnSpc>
              <a:buNone/>
            </a:pPr>
            <a:endPar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6" name="Picture 5" descr="SCT_Logo_EN_rgb_co.png">
            <a:extLst>
              <a:ext uri="{FF2B5EF4-FFF2-40B4-BE49-F238E27FC236}">
                <a16:creationId xmlns:a16="http://schemas.microsoft.com/office/drawing/2014/main" id="{C29D27CA-597C-FE4E-B953-2D168EA41A2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84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bright="-20000" contrast="-20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D865D2-9607-414B-B60A-C070572C4B10}"/>
              </a:ext>
            </a:extLst>
          </p:cNvPr>
          <p:cNvSpPr/>
          <p:nvPr/>
        </p:nvSpPr>
        <p:spPr>
          <a:xfrm>
            <a:off x="4426246" y="0"/>
            <a:ext cx="4752528" cy="5323377"/>
          </a:xfrm>
          <a:prstGeom prst="rect">
            <a:avLst/>
          </a:prstGeom>
          <a:solidFill>
            <a:schemeClr val="tx1">
              <a:alpha val="3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Title 1"/>
          <p:cNvSpPr>
            <a:spLocks noGrp="1"/>
          </p:cNvSpPr>
          <p:nvPr>
            <p:ph type="title" idx="4294967295"/>
          </p:nvPr>
        </p:nvSpPr>
        <p:spPr>
          <a:xfrm>
            <a:off x="719138" y="844549"/>
            <a:ext cx="3673475" cy="1754271"/>
          </a:xfrm>
          <a:prstGeom prst="rect">
            <a:avLst/>
          </a:prstGeom>
        </p:spPr>
        <p:txBody>
          <a:bodyPr/>
          <a:lstStyle/>
          <a:p>
            <a:pPr algn="l"/>
            <a:r>
              <a:rPr lang="en-US" sz="3200" b="1"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SW Award Voluntary Service - Form</a:t>
            </a:r>
          </a:p>
        </p:txBody>
      </p:sp>
      <p:sp>
        <p:nvSpPr>
          <p:cNvPr id="3" name="Content Placeholder 2"/>
          <p:cNvSpPr>
            <a:spLocks noGrp="1"/>
          </p:cNvSpPr>
          <p:nvPr>
            <p:ph idx="4294967295"/>
          </p:nvPr>
        </p:nvSpPr>
        <p:spPr>
          <a:xfrm>
            <a:off x="4767443" y="1302460"/>
            <a:ext cx="4070133" cy="3527425"/>
          </a:xfrm>
          <a:prstGeom prst="rect">
            <a:avLst/>
          </a:prstGeom>
        </p:spPr>
        <p:txBody>
          <a:bodyPr/>
          <a:lstStyle/>
          <a:p>
            <a:pPr marL="71291" indent="0">
              <a:lnSpc>
                <a:spcPct val="100000"/>
              </a:lnSpc>
              <a:buNone/>
            </a:pP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An SW Voluntary Service can take two forms:</a:t>
            </a:r>
          </a:p>
          <a:p>
            <a:pPr marL="365098" lvl="1" indent="0">
              <a:lnSpc>
                <a:spcPct val="100000"/>
              </a:lnSpc>
              <a:buNone/>
            </a:pP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1. Planning and implementing a project with a team of friends. </a:t>
            </a:r>
          </a:p>
          <a:p>
            <a:pPr marL="365098" lvl="1" indent="0">
              <a:lnSpc>
                <a:spcPct val="100000"/>
              </a:lnSpc>
              <a:buNone/>
            </a:pP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Example: A team of Rovers develops a campaign in their university to prevent drug abuse.</a:t>
            </a:r>
          </a:p>
          <a:p>
            <a:pPr>
              <a:lnSpc>
                <a:spcPct val="100000"/>
              </a:lnSpc>
            </a:pPr>
            <a:endPar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4" name="Picture 3" descr="SCT_Logo_EN_rgb_co.png">
            <a:extLst>
              <a:ext uri="{FF2B5EF4-FFF2-40B4-BE49-F238E27FC236}">
                <a16:creationId xmlns:a16="http://schemas.microsoft.com/office/drawing/2014/main" id="{93BD92FA-7E38-1A4C-83DE-7886D63C4E4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6083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bright="-20000" contrast="-20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D865D2-9607-414B-B60A-C070572C4B10}"/>
              </a:ext>
            </a:extLst>
          </p:cNvPr>
          <p:cNvSpPr/>
          <p:nvPr/>
        </p:nvSpPr>
        <p:spPr>
          <a:xfrm>
            <a:off x="4426246" y="0"/>
            <a:ext cx="4752528" cy="5323377"/>
          </a:xfrm>
          <a:prstGeom prst="rect">
            <a:avLst/>
          </a:prstGeom>
          <a:solidFill>
            <a:schemeClr val="tx1">
              <a:alpha val="3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Title 1"/>
          <p:cNvSpPr>
            <a:spLocks noGrp="1"/>
          </p:cNvSpPr>
          <p:nvPr>
            <p:ph type="title" idx="4294967295"/>
          </p:nvPr>
        </p:nvSpPr>
        <p:spPr>
          <a:xfrm>
            <a:off x="719138" y="844549"/>
            <a:ext cx="3673475" cy="1754271"/>
          </a:xfrm>
          <a:prstGeom prst="rect">
            <a:avLst/>
          </a:prstGeom>
        </p:spPr>
        <p:txBody>
          <a:bodyPr/>
          <a:lstStyle/>
          <a:p>
            <a:pPr algn="l"/>
            <a:r>
              <a:rPr lang="en-US" sz="3200" b="1"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SW Award Voluntary Service - Form</a:t>
            </a:r>
          </a:p>
        </p:txBody>
      </p:sp>
      <p:sp>
        <p:nvSpPr>
          <p:cNvPr id="3" name="Content Placeholder 2"/>
          <p:cNvSpPr>
            <a:spLocks noGrp="1"/>
          </p:cNvSpPr>
          <p:nvPr>
            <p:ph idx="4294967295"/>
          </p:nvPr>
        </p:nvSpPr>
        <p:spPr>
          <a:xfrm>
            <a:off x="4767443" y="1302460"/>
            <a:ext cx="4070133" cy="3527425"/>
          </a:xfrm>
          <a:prstGeom prst="rect">
            <a:avLst/>
          </a:prstGeom>
        </p:spPr>
        <p:txBody>
          <a:bodyPr/>
          <a:lstStyle/>
          <a:p>
            <a:pPr marL="71291" indent="0">
              <a:lnSpc>
                <a:spcPct val="100000"/>
              </a:lnSpc>
              <a:buNone/>
            </a:pP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An SW Voluntary Service can take two forms:</a:t>
            </a:r>
          </a:p>
          <a:p>
            <a:pPr marL="365098" lvl="1" indent="0">
              <a:lnSpc>
                <a:spcPct val="100000"/>
              </a:lnSpc>
              <a:buNone/>
            </a:pP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2. Working to support an existing project launched by the Scout Movement or another organization. </a:t>
            </a:r>
          </a:p>
          <a:p>
            <a:pPr marL="365098" lvl="1" indent="0">
              <a:lnSpc>
                <a:spcPct val="100000"/>
              </a:lnSpc>
              <a:buNone/>
            </a:pP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Example: A sub-project with our partner UNESCO World Heritage within one of the designated projects by World Heritage Volunteers</a:t>
            </a:r>
          </a:p>
          <a:p>
            <a:pPr>
              <a:lnSpc>
                <a:spcPct val="100000"/>
              </a:lnSpc>
            </a:pPr>
            <a:endPar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4" name="Picture 3" descr="SCT_Logo_EN_rgb_co.png">
            <a:extLst>
              <a:ext uri="{FF2B5EF4-FFF2-40B4-BE49-F238E27FC236}">
                <a16:creationId xmlns:a16="http://schemas.microsoft.com/office/drawing/2014/main" id="{93BD92FA-7E38-1A4C-83DE-7886D63C4E4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7524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Title 21"/>
          <p:cNvSpPr txBox="1">
            <a:spLocks/>
          </p:cNvSpPr>
          <p:nvPr/>
        </p:nvSpPr>
        <p:spPr bwMode="auto">
          <a:xfrm>
            <a:off x="3949660" y="2303342"/>
            <a:ext cx="473732" cy="399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457224" indent="-457224" algn="r" defTabSz="914447" eaLnBrk="1" fontAlgn="auto" hangingPunct="1">
              <a:lnSpc>
                <a:spcPct val="100000"/>
              </a:lnSpc>
              <a:spcBef>
                <a:spcPts val="0"/>
              </a:spcBef>
              <a:spcAft>
                <a:spcPts val="0"/>
              </a:spcAft>
              <a:buClrTx/>
              <a:buSzTx/>
              <a:defRPr/>
            </a:pPr>
            <a:endParaRPr lang="en-GB" sz="3200" dirty="0">
              <a:solidFill>
                <a:prstClr val="white"/>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7" name="Title 21"/>
          <p:cNvSpPr txBox="1">
            <a:spLocks/>
          </p:cNvSpPr>
          <p:nvPr/>
        </p:nvSpPr>
        <p:spPr bwMode="auto">
          <a:xfrm>
            <a:off x="4710516" y="2303342"/>
            <a:ext cx="473732" cy="399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457224" indent="-457224" algn="r" defTabSz="914447" eaLnBrk="1" fontAlgn="auto" hangingPunct="1">
              <a:lnSpc>
                <a:spcPct val="100000"/>
              </a:lnSpc>
              <a:spcBef>
                <a:spcPts val="0"/>
              </a:spcBef>
              <a:spcAft>
                <a:spcPts val="0"/>
              </a:spcAft>
              <a:buClrTx/>
              <a:buSzTx/>
              <a:defRPr/>
            </a:pPr>
            <a:endParaRPr lang="en-GB" sz="3200" dirty="0">
              <a:solidFill>
                <a:prstClr val="white"/>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6" name="Title 21"/>
          <p:cNvSpPr txBox="1">
            <a:spLocks/>
          </p:cNvSpPr>
          <p:nvPr/>
        </p:nvSpPr>
        <p:spPr bwMode="auto">
          <a:xfrm>
            <a:off x="4348524" y="2310681"/>
            <a:ext cx="473732" cy="399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457224" indent="-457224" algn="r" defTabSz="914447" eaLnBrk="1" fontAlgn="auto" hangingPunct="1">
              <a:lnSpc>
                <a:spcPct val="100000"/>
              </a:lnSpc>
              <a:spcBef>
                <a:spcPts val="0"/>
              </a:spcBef>
              <a:spcAft>
                <a:spcPts val="0"/>
              </a:spcAft>
              <a:buClrTx/>
              <a:buSzTx/>
              <a:defRPr/>
            </a:pPr>
            <a:endParaRPr lang="en-GB" sz="3200" dirty="0">
              <a:solidFill>
                <a:prstClr val="white"/>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1" name="Title 21">
            <a:extLst>
              <a:ext uri="{FF2B5EF4-FFF2-40B4-BE49-F238E27FC236}">
                <a16:creationId xmlns:a16="http://schemas.microsoft.com/office/drawing/2014/main" id="{0FAE1CA5-9A80-4B4A-9D7E-E201BFBD082B}"/>
              </a:ext>
            </a:extLst>
          </p:cNvPr>
          <p:cNvSpPr txBox="1">
            <a:spLocks/>
          </p:cNvSpPr>
          <p:nvPr/>
        </p:nvSpPr>
        <p:spPr bwMode="auto">
          <a:xfrm>
            <a:off x="-385355" y="2341900"/>
            <a:ext cx="9143760" cy="1296110"/>
          </a:xfrm>
          <a:prstGeom prst="rect">
            <a:avLst/>
          </a:prstGeom>
          <a:noFill/>
          <a:ln>
            <a:noFill/>
          </a:ln>
          <a:effectLst>
            <a:outerShdw blurRad="50800" dist="762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lvl="0" algn="r"/>
            <a:r>
              <a:rPr lang="en-GB" sz="3600" b="1" dirty="0">
                <a:solidFill>
                  <a:prstClr val="white"/>
                </a:solidFill>
                <a:latin typeface="Helvetica Neue Medium" panose="02000503000000020004" pitchFamily="2" charset="0"/>
                <a:ea typeface="Helvetica Neue Medium" panose="02000503000000020004" pitchFamily="2" charset="0"/>
                <a:cs typeface="Helvetica Neue Medium" panose="02000503000000020004" pitchFamily="2" charset="0"/>
              </a:rPr>
              <a:t>Scouts of the World</a:t>
            </a:r>
          </a:p>
          <a:p>
            <a:pPr lvl="0" algn="r"/>
            <a:r>
              <a:rPr lang="en-GB" sz="3600" b="1" dirty="0">
                <a:solidFill>
                  <a:prstClr val="white"/>
                </a:solidFill>
                <a:latin typeface="Helvetica Neue Medium" panose="02000503000000020004" pitchFamily="2" charset="0"/>
                <a:ea typeface="Helvetica Neue Medium" panose="02000503000000020004" pitchFamily="2" charset="0"/>
                <a:cs typeface="Helvetica Neue Medium" panose="02000503000000020004" pitchFamily="2" charset="0"/>
              </a:rPr>
              <a:t>Award</a:t>
            </a:r>
          </a:p>
        </p:txBody>
      </p:sp>
      <p:sp>
        <p:nvSpPr>
          <p:cNvPr id="2" name="Rectangle 1">
            <a:extLst>
              <a:ext uri="{FF2B5EF4-FFF2-40B4-BE49-F238E27FC236}">
                <a16:creationId xmlns:a16="http://schemas.microsoft.com/office/drawing/2014/main" id="{CAA86694-4549-6845-A201-9B2AAC5CBB42}"/>
              </a:ext>
            </a:extLst>
          </p:cNvPr>
          <p:cNvSpPr/>
          <p:nvPr/>
        </p:nvSpPr>
        <p:spPr>
          <a:xfrm>
            <a:off x="7433051" y="3607453"/>
            <a:ext cx="1997955" cy="314342"/>
          </a:xfrm>
          <a:prstGeom prst="rect">
            <a:avLst/>
          </a:prstGeom>
          <a:solidFill>
            <a:srgbClr val="AABA0A"/>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marL="0" indent="0" defTabSz="457224" fontAlgn="auto" hangingPunct="1">
              <a:lnSpc>
                <a:spcPct val="100000"/>
              </a:lnSpc>
              <a:spcBef>
                <a:spcPts val="0"/>
              </a:spcBef>
              <a:spcAft>
                <a:spcPts val="0"/>
              </a:spcAft>
              <a:buClrTx/>
              <a:buSzTx/>
              <a:defRPr/>
            </a:pPr>
            <a:r>
              <a:rPr lang="en-US" sz="900" dirty="0">
                <a:solidFill>
                  <a:prstClr val="white"/>
                </a:solidFill>
                <a:latin typeface="Helvetica Neue Medium" panose="02000503000000020004" pitchFamily="2" charset="0"/>
                <a:ea typeface="Helvetica Neue Medium" panose="02000503000000020004" pitchFamily="2" charset="0"/>
                <a:cs typeface="Helvetica Neue Medium" panose="02000503000000020004" pitchFamily="2" charset="0"/>
              </a:rPr>
              <a:t>YOUTH PROGRAMME</a:t>
            </a:r>
            <a:endParaRPr lang="en-US" sz="1000" dirty="0">
              <a:solidFill>
                <a:prstClr val="white"/>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12" name="Picture 11" descr="SCT_Logo_EN_rgb_co.png">
            <a:extLst>
              <a:ext uri="{FF2B5EF4-FFF2-40B4-BE49-F238E27FC236}">
                <a16:creationId xmlns:a16="http://schemas.microsoft.com/office/drawing/2014/main" id="{3D69F897-32D9-D041-8CCF-07278FD905B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492488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711C14-20DA-E142-9321-C350BA2B6953}"/>
              </a:ext>
            </a:extLst>
          </p:cNvPr>
          <p:cNvSpPr/>
          <p:nvPr/>
        </p:nvSpPr>
        <p:spPr bwMode="auto">
          <a:xfrm>
            <a:off x="4751388" y="0"/>
            <a:ext cx="4392612" cy="5150106"/>
          </a:xfrm>
          <a:prstGeom prst="rect">
            <a:avLst/>
          </a:prstGeom>
          <a:solidFill>
            <a:schemeClr val="bg1">
              <a:alpha val="7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27038" marR="0" indent="-322263" algn="l" defTabSz="449263" rtl="0" eaLnBrk="1" fontAlgn="base" latinLnBrk="0" hangingPunct="0">
              <a:lnSpc>
                <a:spcPct val="106000"/>
              </a:lnSpc>
              <a:spcBef>
                <a:spcPct val="0"/>
              </a:spcBef>
              <a:spcAft>
                <a:spcPts val="900"/>
              </a:spcAft>
              <a:buClr>
                <a:srgbClr val="000000"/>
              </a:buClr>
              <a:buSzPct val="45000"/>
              <a:buFont typeface="Wingdings" charset="2"/>
              <a:buNone/>
              <a:tabLst/>
            </a:pPr>
            <a:endParaRPr kumimoji="0" lang="en-GB" sz="2000" b="0" i="0" u="none" strike="noStrike" cap="none" normalizeH="0" baseline="0">
              <a:ln>
                <a:noFill/>
              </a:ln>
              <a:solidFill>
                <a:schemeClr val="bg1"/>
              </a:solidFill>
              <a:effectLst/>
              <a:latin typeface="Verdana" charset="0"/>
              <a:ea typeface="Arial" charset="0"/>
              <a:cs typeface="Arial" charset="0"/>
            </a:endParaRPr>
          </a:p>
        </p:txBody>
      </p:sp>
      <p:pic>
        <p:nvPicPr>
          <p:cNvPr id="6" name="Content Placeholder 5"/>
          <p:cNvPicPr>
            <a:picLocks noGrp="1" noChangeAspect="1"/>
          </p:cNvPicPr>
          <p:nvPr>
            <p:ph sz="half" idx="1"/>
          </p:nvPr>
        </p:nvPicPr>
        <p:blipFill>
          <a:blip r:embed="rId5">
            <a:extLst>
              <a:ext uri="{28A0092B-C50C-407E-A947-70E740481C1C}">
                <a14:useLocalDpi xmlns:a14="http://schemas.microsoft.com/office/drawing/2010/main"/>
              </a:ext>
            </a:extLst>
          </a:blip>
          <a:stretch>
            <a:fillRect/>
          </a:stretch>
        </p:blipFill>
        <p:spPr>
          <a:xfrm>
            <a:off x="5187063" y="531990"/>
            <a:ext cx="3688856" cy="4023598"/>
          </a:xfrm>
        </p:spPr>
      </p:pic>
      <p:sp>
        <p:nvSpPr>
          <p:cNvPr id="2" name="Title 1"/>
          <p:cNvSpPr>
            <a:spLocks noGrp="1"/>
          </p:cNvSpPr>
          <p:nvPr>
            <p:ph type="title"/>
          </p:nvPr>
        </p:nvSpPr>
        <p:spPr>
          <a:xfrm>
            <a:off x="691753" y="759814"/>
            <a:ext cx="3499476" cy="1577176"/>
          </a:xfrm>
        </p:spPr>
        <p:txBody>
          <a:bodyPr/>
          <a:lstStyle/>
          <a:p>
            <a:pPr algn="l"/>
            <a:r>
              <a:rPr lang="en-US" sz="3600" b="1" dirty="0">
                <a:solidFill>
                  <a:schemeClr val="bg1"/>
                </a:solidFill>
              </a:rPr>
              <a:t>SW Award Voluntary Service - Planning</a:t>
            </a:r>
          </a:p>
        </p:txBody>
      </p:sp>
      <p:pic>
        <p:nvPicPr>
          <p:cNvPr id="5" name="Picture 4" descr="SCT_Logo_EN_rgb_co.png">
            <a:extLst>
              <a:ext uri="{FF2B5EF4-FFF2-40B4-BE49-F238E27FC236}">
                <a16:creationId xmlns:a16="http://schemas.microsoft.com/office/drawing/2014/main" id="{68D1527E-832C-A04A-816D-107CB0459540}"/>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2881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bright="-20000" contrast="-20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3E03BA-8A96-344C-8C52-26F0AAD604AE}"/>
              </a:ext>
            </a:extLst>
          </p:cNvPr>
          <p:cNvSpPr/>
          <p:nvPr/>
        </p:nvSpPr>
        <p:spPr>
          <a:xfrm>
            <a:off x="4426246" y="0"/>
            <a:ext cx="4752528" cy="5323377"/>
          </a:xfrm>
          <a:prstGeom prst="rect">
            <a:avLst/>
          </a:prstGeom>
          <a:solidFill>
            <a:schemeClr val="tx1">
              <a:alpha val="3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Title 1"/>
          <p:cNvSpPr>
            <a:spLocks noGrp="1"/>
          </p:cNvSpPr>
          <p:nvPr>
            <p:ph type="title" idx="4294967295"/>
          </p:nvPr>
        </p:nvSpPr>
        <p:spPr>
          <a:xfrm>
            <a:off x="719138" y="844549"/>
            <a:ext cx="3673475" cy="1537703"/>
          </a:xfrm>
          <a:prstGeom prst="rect">
            <a:avLst/>
          </a:prstGeom>
        </p:spPr>
        <p:txBody>
          <a:bodyPr/>
          <a:lstStyle/>
          <a:p>
            <a:pPr algn="l"/>
            <a:r>
              <a:rPr lang="en-US" sz="3600" b="1"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SW Award Voluntary Service - Summary</a:t>
            </a:r>
          </a:p>
        </p:txBody>
      </p:sp>
      <p:sp>
        <p:nvSpPr>
          <p:cNvPr id="3" name="Content Placeholder 2"/>
          <p:cNvSpPr>
            <a:spLocks noGrp="1"/>
          </p:cNvSpPr>
          <p:nvPr>
            <p:ph idx="4294967295"/>
          </p:nvPr>
        </p:nvSpPr>
        <p:spPr>
          <a:xfrm>
            <a:off x="4751388" y="449918"/>
            <a:ext cx="4224170" cy="2926202"/>
          </a:xfrm>
          <a:prstGeom prst="rect">
            <a:avLst/>
          </a:prstGeom>
        </p:spPr>
        <p:txBody>
          <a:bodyPr/>
          <a:lstStyle/>
          <a:p>
            <a:pPr marL="71291" indent="0">
              <a:lnSpc>
                <a:spcPct val="100000"/>
              </a:lnSpc>
              <a:buClrTx/>
              <a:buNone/>
            </a:pP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A service project should respect the following criteria:</a:t>
            </a:r>
          </a:p>
          <a:p>
            <a:pPr>
              <a:lnSpc>
                <a:spcPct val="100000"/>
              </a:lnSpc>
              <a:buClrTx/>
            </a:pP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A voluntary action commitment</a:t>
            </a:r>
          </a:p>
          <a:p>
            <a:pPr>
              <a:lnSpc>
                <a:spcPct val="100000"/>
              </a:lnSpc>
              <a:buClrTx/>
            </a:pP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A concrete and individual action</a:t>
            </a:r>
          </a:p>
          <a:p>
            <a:pPr>
              <a:lnSpc>
                <a:spcPct val="100000"/>
              </a:lnSpc>
              <a:buClrTx/>
            </a:pP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A project that fits into the Scouts of the World educational process</a:t>
            </a:r>
          </a:p>
          <a:p>
            <a:pPr>
              <a:lnSpc>
                <a:spcPct val="100000"/>
              </a:lnSpc>
              <a:buClrTx/>
            </a:pP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A significant duration</a:t>
            </a:r>
          </a:p>
          <a:p>
            <a:pPr>
              <a:lnSpc>
                <a:spcPct val="100000"/>
              </a:lnSpc>
              <a:buClrTx/>
            </a:pP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A real service to the community</a:t>
            </a:r>
          </a:p>
          <a:p>
            <a:pPr>
              <a:lnSpc>
                <a:spcPct val="100000"/>
              </a:lnSpc>
              <a:buClrTx/>
            </a:pP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Make a difference</a:t>
            </a:r>
          </a:p>
          <a:p>
            <a:pPr>
              <a:lnSpc>
                <a:spcPct val="100000"/>
              </a:lnSpc>
              <a:buClrTx/>
            </a:pP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A training experience</a:t>
            </a:r>
          </a:p>
          <a:p>
            <a:pPr>
              <a:lnSpc>
                <a:spcPct val="100000"/>
              </a:lnSpc>
              <a:buClrTx/>
            </a:pPr>
            <a:endPar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6" name="Picture 5" descr="SCT_Logo_EN_rgb_co.png">
            <a:extLst>
              <a:ext uri="{FF2B5EF4-FFF2-40B4-BE49-F238E27FC236}">
                <a16:creationId xmlns:a16="http://schemas.microsoft.com/office/drawing/2014/main" id="{5783720B-BAC8-4640-8C42-5D4CE940E55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986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A7781E-6FF7-CD49-AC2E-6B9B199B72C9}"/>
              </a:ext>
            </a:extLst>
          </p:cNvPr>
          <p:cNvSpPr/>
          <p:nvPr/>
        </p:nvSpPr>
        <p:spPr>
          <a:xfrm>
            <a:off x="4426246" y="0"/>
            <a:ext cx="4752528" cy="5323377"/>
          </a:xfrm>
          <a:prstGeom prst="rect">
            <a:avLst/>
          </a:prstGeom>
          <a:solidFill>
            <a:schemeClr val="tx1">
              <a:alpha val="3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Title 1"/>
          <p:cNvSpPr>
            <a:spLocks noGrp="1"/>
          </p:cNvSpPr>
          <p:nvPr>
            <p:ph type="title"/>
          </p:nvPr>
        </p:nvSpPr>
        <p:spPr>
          <a:xfrm>
            <a:off x="719138" y="844549"/>
            <a:ext cx="2733925" cy="1862555"/>
          </a:xfrm>
        </p:spPr>
        <p:txBody>
          <a:bodyPr/>
          <a:lstStyle/>
          <a:p>
            <a:pPr algn="l"/>
            <a:r>
              <a:rPr lang="en-US" b="1" dirty="0">
                <a:solidFill>
                  <a:schemeClr val="bg1"/>
                </a:solidFill>
              </a:rPr>
              <a:t>SW Award Network</a:t>
            </a:r>
          </a:p>
        </p:txBody>
      </p:sp>
      <p:sp>
        <p:nvSpPr>
          <p:cNvPr id="3" name="Content Placeholder 2"/>
          <p:cNvSpPr>
            <a:spLocks noGrp="1"/>
          </p:cNvSpPr>
          <p:nvPr>
            <p:ph sz="half" idx="1"/>
          </p:nvPr>
        </p:nvSpPr>
        <p:spPr>
          <a:xfrm>
            <a:off x="4751388" y="335040"/>
            <a:ext cx="4105275" cy="2957435"/>
          </a:xfrm>
        </p:spPr>
        <p:txBody>
          <a:bodyPr/>
          <a:lstStyle/>
          <a:p>
            <a:pPr marL="71291" indent="0">
              <a:lnSpc>
                <a:spcPct val="100000"/>
              </a:lnSpc>
              <a:buNone/>
            </a:pPr>
            <a:r>
              <a:rPr lang="en-US" sz="2000" dirty="0">
                <a:solidFill>
                  <a:schemeClr val="bg1"/>
                </a:solidFill>
              </a:rPr>
              <a:t>Once you have finished the SW Discovery and the SW Voluntary Service you can join the SW Award Network. You can then be part of a network of young people committed to making a difference. How empowering is that? Only together can we be the change we want to see in the world. </a:t>
            </a:r>
          </a:p>
          <a:p>
            <a:pPr marL="71291" indent="0">
              <a:lnSpc>
                <a:spcPct val="100000"/>
              </a:lnSpc>
              <a:buNone/>
            </a:pPr>
            <a:r>
              <a:rPr lang="en-US" sz="2000" dirty="0">
                <a:solidFill>
                  <a:schemeClr val="bg1"/>
                </a:solidFill>
              </a:rPr>
              <a:t>Together with Messengers of Peace and the World Scout Environment </a:t>
            </a:r>
            <a:r>
              <a:rPr lang="en-US" sz="2000" dirty="0" err="1">
                <a:solidFill>
                  <a:schemeClr val="bg1"/>
                </a:solidFill>
              </a:rPr>
              <a:t>Programmes</a:t>
            </a:r>
            <a:r>
              <a:rPr lang="en-US" sz="2000" dirty="0">
                <a:solidFill>
                  <a:schemeClr val="bg1"/>
                </a:solidFill>
              </a:rPr>
              <a:t>, we can make a difference. </a:t>
            </a:r>
          </a:p>
        </p:txBody>
      </p:sp>
      <p:pic>
        <p:nvPicPr>
          <p:cNvPr id="6" name="Picture 5" descr="SCT_Logo_EN_rgb_co.png">
            <a:extLst>
              <a:ext uri="{FF2B5EF4-FFF2-40B4-BE49-F238E27FC236}">
                <a16:creationId xmlns:a16="http://schemas.microsoft.com/office/drawing/2014/main" id="{217B6BA9-E1B2-024F-8F45-82F7C1E0DD8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5832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5E7939-B5FA-9A41-90AB-3AAD42736283}"/>
              </a:ext>
            </a:extLst>
          </p:cNvPr>
          <p:cNvSpPr/>
          <p:nvPr/>
        </p:nvSpPr>
        <p:spPr>
          <a:xfrm>
            <a:off x="4426246" y="0"/>
            <a:ext cx="4752528" cy="5323377"/>
          </a:xfrm>
          <a:prstGeom prst="rect">
            <a:avLst/>
          </a:prstGeom>
          <a:solidFill>
            <a:schemeClr val="tx1">
              <a:alpha val="3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Title 1"/>
          <p:cNvSpPr>
            <a:spLocks noGrp="1"/>
          </p:cNvSpPr>
          <p:nvPr>
            <p:ph type="title"/>
          </p:nvPr>
        </p:nvSpPr>
        <p:spPr>
          <a:xfrm>
            <a:off x="612890" y="844550"/>
            <a:ext cx="3610194" cy="1580393"/>
          </a:xfrm>
        </p:spPr>
        <p:txBody>
          <a:bodyPr/>
          <a:lstStyle/>
          <a:p>
            <a:pPr algn="l"/>
            <a:r>
              <a:rPr lang="en-US" sz="3600" b="1" dirty="0">
                <a:solidFill>
                  <a:schemeClr val="bg1"/>
                </a:solidFill>
              </a:rPr>
              <a:t>SW Award Network - Objectives</a:t>
            </a:r>
          </a:p>
        </p:txBody>
      </p:sp>
      <p:sp>
        <p:nvSpPr>
          <p:cNvPr id="3" name="Content Placeholder 2"/>
          <p:cNvSpPr>
            <a:spLocks noGrp="1"/>
          </p:cNvSpPr>
          <p:nvPr>
            <p:ph sz="half" idx="1"/>
          </p:nvPr>
        </p:nvSpPr>
        <p:spPr>
          <a:xfrm>
            <a:off x="4751388" y="1064636"/>
            <a:ext cx="4105275" cy="3343852"/>
          </a:xfrm>
        </p:spPr>
        <p:txBody>
          <a:bodyPr/>
          <a:lstStyle/>
          <a:p>
            <a:pPr marL="71291" indent="0">
              <a:lnSpc>
                <a:spcPct val="100000"/>
              </a:lnSpc>
              <a:buNone/>
            </a:pPr>
            <a:r>
              <a:rPr lang="en-US" sz="2000" dirty="0">
                <a:solidFill>
                  <a:schemeClr val="bg1"/>
                </a:solidFill>
              </a:rPr>
              <a:t>Like any other network, the SW Award Network will work if it is useful. Its usefulness remains its key objective. The objectives of the SW Award Network can be divided into two different categories of focus: an SW Award </a:t>
            </a:r>
            <a:r>
              <a:rPr lang="en-US" sz="2000" dirty="0" err="1">
                <a:solidFill>
                  <a:schemeClr val="bg1"/>
                </a:solidFill>
              </a:rPr>
              <a:t>Programme</a:t>
            </a:r>
            <a:r>
              <a:rPr lang="en-US" sz="2000" dirty="0">
                <a:solidFill>
                  <a:schemeClr val="bg1"/>
                </a:solidFill>
              </a:rPr>
              <a:t> focus and a Better World focus. </a:t>
            </a:r>
          </a:p>
          <a:p>
            <a:pPr marL="71291" indent="0">
              <a:lnSpc>
                <a:spcPct val="100000"/>
              </a:lnSpc>
              <a:buNone/>
            </a:pPr>
            <a:endParaRPr lang="en-US" sz="2000" dirty="0">
              <a:solidFill>
                <a:schemeClr val="bg1"/>
              </a:solidFill>
            </a:endParaRPr>
          </a:p>
        </p:txBody>
      </p:sp>
      <p:pic>
        <p:nvPicPr>
          <p:cNvPr id="6" name="Picture 5" descr="SCT_Logo_EN_rgb_co.png">
            <a:extLst>
              <a:ext uri="{FF2B5EF4-FFF2-40B4-BE49-F238E27FC236}">
                <a16:creationId xmlns:a16="http://schemas.microsoft.com/office/drawing/2014/main" id="{06F1C0F4-3147-D04B-8506-D1C5FD24B45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6812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3263F5-9EB9-B244-9599-D6DF012CC84C}"/>
              </a:ext>
            </a:extLst>
          </p:cNvPr>
          <p:cNvSpPr/>
          <p:nvPr/>
        </p:nvSpPr>
        <p:spPr>
          <a:xfrm>
            <a:off x="4426246" y="0"/>
            <a:ext cx="4752528" cy="5323377"/>
          </a:xfrm>
          <a:prstGeom prst="rect">
            <a:avLst/>
          </a:prstGeom>
          <a:solidFill>
            <a:schemeClr val="tx1">
              <a:alpha val="3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Title 1"/>
          <p:cNvSpPr>
            <a:spLocks noGrp="1"/>
          </p:cNvSpPr>
          <p:nvPr>
            <p:ph type="title" idx="4294967295"/>
          </p:nvPr>
        </p:nvSpPr>
        <p:spPr>
          <a:xfrm>
            <a:off x="730350" y="844550"/>
            <a:ext cx="3662263" cy="1922713"/>
          </a:xfrm>
          <a:prstGeom prst="rect">
            <a:avLst/>
          </a:prstGeom>
        </p:spPr>
        <p:txBody>
          <a:bodyPr/>
          <a:lstStyle/>
          <a:p>
            <a:pPr algn="l"/>
            <a:r>
              <a:rPr lang="en-US" sz="3600" b="1"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SW Award Network - Layout</a:t>
            </a:r>
          </a:p>
        </p:txBody>
      </p:sp>
      <p:sp>
        <p:nvSpPr>
          <p:cNvPr id="3" name="Content Placeholder 2"/>
          <p:cNvSpPr>
            <a:spLocks noGrp="1"/>
          </p:cNvSpPr>
          <p:nvPr>
            <p:ph idx="4294967295"/>
          </p:nvPr>
        </p:nvSpPr>
        <p:spPr>
          <a:xfrm>
            <a:off x="4670530" y="844550"/>
            <a:ext cx="4186133" cy="2731968"/>
          </a:xfrm>
          <a:prstGeom prst="rect">
            <a:avLst/>
          </a:prstGeom>
        </p:spPr>
        <p:txBody>
          <a:bodyPr/>
          <a:lstStyle/>
          <a:p>
            <a:pPr marL="71291" indent="0">
              <a:lnSpc>
                <a:spcPct val="100000"/>
              </a:lnSpc>
              <a:buNone/>
            </a:pP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To become a member of the SW Award Network, you must have completed the SW Discovery and an SW Voluntary Service. You can then join the Network by creating an account on </a:t>
            </a:r>
            <a:r>
              <a:rPr lang="en-US" sz="2000" dirty="0" err="1">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scout.org</a:t>
            </a: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 and report the details of your project to WOSM.  After that you can join the Scouts of the World Award - Network (Official Group) Facebook group. </a:t>
            </a:r>
          </a:p>
        </p:txBody>
      </p:sp>
      <p:pic>
        <p:nvPicPr>
          <p:cNvPr id="6" name="Picture 5" descr="SCT_Logo_EN_rgb_co.png">
            <a:extLst>
              <a:ext uri="{FF2B5EF4-FFF2-40B4-BE49-F238E27FC236}">
                <a16:creationId xmlns:a16="http://schemas.microsoft.com/office/drawing/2014/main" id="{A677294D-D890-F84A-BB2C-F52E20E772B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1581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bright="-20000" contrast="-20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552523-B762-3B4E-8FFE-665848EDEC0D}"/>
              </a:ext>
            </a:extLst>
          </p:cNvPr>
          <p:cNvSpPr/>
          <p:nvPr/>
        </p:nvSpPr>
        <p:spPr>
          <a:xfrm>
            <a:off x="4426246" y="0"/>
            <a:ext cx="4752528" cy="5323377"/>
          </a:xfrm>
          <a:prstGeom prst="rect">
            <a:avLst/>
          </a:prstGeom>
          <a:solidFill>
            <a:schemeClr val="tx1">
              <a:alpha val="3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Title 1"/>
          <p:cNvSpPr>
            <a:spLocks noGrp="1"/>
          </p:cNvSpPr>
          <p:nvPr>
            <p:ph type="title"/>
          </p:nvPr>
        </p:nvSpPr>
        <p:spPr>
          <a:xfrm>
            <a:off x="719138" y="844550"/>
            <a:ext cx="4175678" cy="2197196"/>
          </a:xfrm>
        </p:spPr>
        <p:txBody>
          <a:bodyPr/>
          <a:lstStyle/>
          <a:p>
            <a:pPr algn="l"/>
            <a:r>
              <a:rPr lang="en-US" sz="3600" b="1" dirty="0">
                <a:solidFill>
                  <a:schemeClr val="bg1"/>
                </a:solidFill>
              </a:rPr>
              <a:t>SW Award Network - Summary</a:t>
            </a:r>
          </a:p>
        </p:txBody>
      </p:sp>
      <p:sp>
        <p:nvSpPr>
          <p:cNvPr id="3" name="Content Placeholder 2"/>
          <p:cNvSpPr>
            <a:spLocks noGrp="1"/>
          </p:cNvSpPr>
          <p:nvPr>
            <p:ph sz="half" idx="1"/>
          </p:nvPr>
        </p:nvSpPr>
        <p:spPr>
          <a:xfrm>
            <a:off x="4751388" y="1272011"/>
            <a:ext cx="4105275" cy="4117393"/>
          </a:xfrm>
        </p:spPr>
        <p:txBody>
          <a:bodyPr/>
          <a:lstStyle/>
          <a:p>
            <a:pPr marL="71291" indent="0">
              <a:lnSpc>
                <a:spcPct val="100000"/>
              </a:lnSpc>
              <a:buNone/>
            </a:pPr>
            <a:r>
              <a:rPr lang="en-US" sz="2000" dirty="0">
                <a:solidFill>
                  <a:schemeClr val="bg1"/>
                </a:solidFill>
              </a:rPr>
              <a:t>The SW Award Network is open to young people who have obtained the SW Award. While its scope of action is very large, its contributions should remain closely linked to the SW Award </a:t>
            </a:r>
            <a:r>
              <a:rPr lang="en-US" sz="2000" dirty="0" err="1">
                <a:solidFill>
                  <a:schemeClr val="bg1"/>
                </a:solidFill>
              </a:rPr>
              <a:t>Programme</a:t>
            </a:r>
            <a:r>
              <a:rPr lang="en-US" sz="2000" dirty="0">
                <a:solidFill>
                  <a:schemeClr val="bg1"/>
                </a:solidFill>
              </a:rPr>
              <a:t> or to issues related to development, peace, and the environment. </a:t>
            </a:r>
          </a:p>
        </p:txBody>
      </p:sp>
      <p:pic>
        <p:nvPicPr>
          <p:cNvPr id="6" name="Picture 5" descr="SCT_Logo_EN_rgb_co.png">
            <a:extLst>
              <a:ext uri="{FF2B5EF4-FFF2-40B4-BE49-F238E27FC236}">
                <a16:creationId xmlns:a16="http://schemas.microsoft.com/office/drawing/2014/main" id="{BB6AF37B-64B3-5549-9274-09BFB37C563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31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F024198-2358-7D45-8AD0-F10138773CF9}"/>
              </a:ext>
            </a:extLst>
          </p:cNvPr>
          <p:cNvSpPr/>
          <p:nvPr/>
        </p:nvSpPr>
        <p:spPr>
          <a:xfrm>
            <a:off x="4426246" y="0"/>
            <a:ext cx="4752528" cy="5323377"/>
          </a:xfrm>
          <a:prstGeom prst="rect">
            <a:avLst/>
          </a:prstGeom>
          <a:solidFill>
            <a:schemeClr val="tx1">
              <a:alpha val="3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3" name="Content Placeholder 2"/>
          <p:cNvSpPr>
            <a:spLocks noGrp="1"/>
          </p:cNvSpPr>
          <p:nvPr>
            <p:ph sz="half" idx="1"/>
          </p:nvPr>
        </p:nvSpPr>
        <p:spPr>
          <a:xfrm>
            <a:off x="4751388" y="1255597"/>
            <a:ext cx="4105275" cy="3713445"/>
          </a:xfrm>
        </p:spPr>
        <p:txBody>
          <a:bodyPr/>
          <a:lstStyle/>
          <a:p>
            <a:pPr marL="71291" indent="0">
              <a:buNone/>
            </a:pPr>
            <a:r>
              <a:rPr lang="en-US" sz="2000" dirty="0">
                <a:solidFill>
                  <a:schemeClr val="bg1"/>
                </a:solidFill>
              </a:rPr>
              <a:t>Once you have completed both an SW Discovery and an SW Voluntary Service and joined the Network, you may now receive the SW Award. </a:t>
            </a:r>
          </a:p>
        </p:txBody>
      </p:sp>
      <p:pic>
        <p:nvPicPr>
          <p:cNvPr id="6" name="Picture 5" descr="SCT_Logo_EN_rgb_co.png">
            <a:extLst>
              <a:ext uri="{FF2B5EF4-FFF2-40B4-BE49-F238E27FC236}">
                <a16:creationId xmlns:a16="http://schemas.microsoft.com/office/drawing/2014/main" id="{BA1774FE-94DD-B741-BBAE-575B7E622B2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a:extLst>
              <a:ext uri="{FF2B5EF4-FFF2-40B4-BE49-F238E27FC236}">
                <a16:creationId xmlns:a16="http://schemas.microsoft.com/office/drawing/2014/main" id="{1B62939C-322E-ED49-8634-B187BFD5A9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28551" y="927640"/>
            <a:ext cx="2882900" cy="2997200"/>
          </a:xfrm>
          <a:prstGeom prst="rect">
            <a:avLst/>
          </a:prstGeom>
        </p:spPr>
      </p:pic>
    </p:spTree>
    <p:extLst>
      <p:ext uri="{BB962C8B-B14F-4D97-AF65-F5344CB8AC3E}">
        <p14:creationId xmlns:p14="http://schemas.microsoft.com/office/powerpoint/2010/main" val="36760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bright="-20000" contrast="-20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88CA5F-EEC4-C44E-BBD1-E1C6A294C82C}"/>
              </a:ext>
            </a:extLst>
          </p:cNvPr>
          <p:cNvSpPr/>
          <p:nvPr/>
        </p:nvSpPr>
        <p:spPr>
          <a:xfrm>
            <a:off x="4426246" y="0"/>
            <a:ext cx="4752528" cy="5323377"/>
          </a:xfrm>
          <a:prstGeom prst="rect">
            <a:avLst/>
          </a:prstGeom>
          <a:solidFill>
            <a:schemeClr val="tx1">
              <a:alpha val="3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Title 1"/>
          <p:cNvSpPr>
            <a:spLocks noGrp="1"/>
          </p:cNvSpPr>
          <p:nvPr>
            <p:ph type="title" idx="4294967295"/>
          </p:nvPr>
        </p:nvSpPr>
        <p:spPr>
          <a:xfrm>
            <a:off x="730350" y="844550"/>
            <a:ext cx="3598161" cy="2518404"/>
          </a:xfrm>
          <a:prstGeom prst="rect">
            <a:avLst/>
          </a:prstGeom>
        </p:spPr>
        <p:txBody>
          <a:bodyPr/>
          <a:lstStyle/>
          <a:p>
            <a:pPr algn="l"/>
            <a:r>
              <a:rPr lang="en-US" b="1"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The SW Award  - Criteria</a:t>
            </a:r>
          </a:p>
        </p:txBody>
      </p:sp>
      <p:sp>
        <p:nvSpPr>
          <p:cNvPr id="3" name="Content Placeholder 2"/>
          <p:cNvSpPr>
            <a:spLocks noGrp="1"/>
          </p:cNvSpPr>
          <p:nvPr>
            <p:ph idx="4294967295"/>
          </p:nvPr>
        </p:nvSpPr>
        <p:spPr>
          <a:xfrm>
            <a:off x="4392613" y="1114479"/>
            <a:ext cx="4464050" cy="3258218"/>
          </a:xfrm>
          <a:prstGeom prst="rect">
            <a:avLst/>
          </a:prstGeom>
        </p:spPr>
        <p:txBody>
          <a:bodyPr/>
          <a:lstStyle/>
          <a:p>
            <a:pPr>
              <a:lnSpc>
                <a:spcPct val="100000"/>
              </a:lnSpc>
              <a:buClrTx/>
            </a:pP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Your personal involvement in the SW Discovery and your SW Voluntary Service.</a:t>
            </a:r>
          </a:p>
          <a:p>
            <a:pPr>
              <a:lnSpc>
                <a:spcPct val="100000"/>
              </a:lnSpc>
              <a:buClrTx/>
            </a:pP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Your ability to </a:t>
            </a:r>
            <a:r>
              <a:rPr lang="en-US" sz="2000" dirty="0" err="1">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analyse</a:t>
            </a: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 issues of development, peace, or environment; and the challenges they represent for the future of society at local, national, and world level.</a:t>
            </a:r>
          </a:p>
        </p:txBody>
      </p:sp>
      <p:pic>
        <p:nvPicPr>
          <p:cNvPr id="6" name="Picture 5" descr="SCT_Logo_EN_rgb_co.png">
            <a:extLst>
              <a:ext uri="{FF2B5EF4-FFF2-40B4-BE49-F238E27FC236}">
                <a16:creationId xmlns:a16="http://schemas.microsoft.com/office/drawing/2014/main" id="{4876D7A0-4FF9-7844-9A65-5EABE610591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7377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bright="-20000" contrast="-20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88CA5F-EEC4-C44E-BBD1-E1C6A294C82C}"/>
              </a:ext>
            </a:extLst>
          </p:cNvPr>
          <p:cNvSpPr/>
          <p:nvPr/>
        </p:nvSpPr>
        <p:spPr>
          <a:xfrm>
            <a:off x="4426246" y="0"/>
            <a:ext cx="4752528" cy="5323377"/>
          </a:xfrm>
          <a:prstGeom prst="rect">
            <a:avLst/>
          </a:prstGeom>
          <a:solidFill>
            <a:schemeClr val="tx1">
              <a:alpha val="3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Title 1"/>
          <p:cNvSpPr>
            <a:spLocks noGrp="1"/>
          </p:cNvSpPr>
          <p:nvPr>
            <p:ph type="title" idx="4294967295"/>
          </p:nvPr>
        </p:nvSpPr>
        <p:spPr>
          <a:xfrm>
            <a:off x="730350" y="844550"/>
            <a:ext cx="3598161" cy="2518404"/>
          </a:xfrm>
          <a:prstGeom prst="rect">
            <a:avLst/>
          </a:prstGeom>
        </p:spPr>
        <p:txBody>
          <a:bodyPr/>
          <a:lstStyle/>
          <a:p>
            <a:pPr algn="l"/>
            <a:r>
              <a:rPr lang="en-US" b="1"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The SW Award  - Criteria</a:t>
            </a:r>
          </a:p>
        </p:txBody>
      </p:sp>
      <p:sp>
        <p:nvSpPr>
          <p:cNvPr id="3" name="Content Placeholder 2"/>
          <p:cNvSpPr>
            <a:spLocks noGrp="1"/>
          </p:cNvSpPr>
          <p:nvPr>
            <p:ph idx="4294967295"/>
          </p:nvPr>
        </p:nvSpPr>
        <p:spPr>
          <a:xfrm>
            <a:off x="4392613" y="1114479"/>
            <a:ext cx="4464050" cy="3258218"/>
          </a:xfrm>
          <a:prstGeom prst="rect">
            <a:avLst/>
          </a:prstGeom>
        </p:spPr>
        <p:txBody>
          <a:bodyPr/>
          <a:lstStyle/>
          <a:p>
            <a:pPr>
              <a:lnSpc>
                <a:spcPct val="100000"/>
              </a:lnSpc>
              <a:buClrTx/>
            </a:pP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The knowledge, skills, attitudes, and values you have acquired as well as your state of preparation to continue to work on development, peace, or environmental matters. </a:t>
            </a:r>
          </a:p>
          <a:p>
            <a:pPr>
              <a:lnSpc>
                <a:spcPct val="100000"/>
              </a:lnSpc>
              <a:buClrTx/>
            </a:pPr>
            <a:r>
              <a:rPr lang="en-US" sz="20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Your motivation to make a difference in serving the community and in contributing to making the world a better place.</a:t>
            </a:r>
          </a:p>
        </p:txBody>
      </p:sp>
      <p:pic>
        <p:nvPicPr>
          <p:cNvPr id="6" name="Picture 5" descr="SCT_Logo_EN_rgb_co.png">
            <a:extLst>
              <a:ext uri="{FF2B5EF4-FFF2-40B4-BE49-F238E27FC236}">
                <a16:creationId xmlns:a16="http://schemas.microsoft.com/office/drawing/2014/main" id="{4876D7A0-4FF9-7844-9A65-5EABE610591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4951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bright="-20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0350" y="1601397"/>
            <a:ext cx="3357530" cy="2098137"/>
          </a:xfrm>
        </p:spPr>
        <p:txBody>
          <a:bodyPr/>
          <a:lstStyle/>
          <a:p>
            <a:pPr algn="l"/>
            <a:r>
              <a:rPr lang="en-US" sz="3600" b="1" dirty="0">
                <a:solidFill>
                  <a:schemeClr val="bg1"/>
                </a:solidFill>
              </a:rPr>
              <a:t>SW Award Badge</a:t>
            </a:r>
          </a:p>
        </p:txBody>
      </p:sp>
      <p:pic>
        <p:nvPicPr>
          <p:cNvPr id="7" name="Picture Placeholder 6"/>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t="4303" b="4303"/>
          <a:stretch>
            <a:fillRect/>
          </a:stretch>
        </p:blipFill>
        <p:spPr>
          <a:xfrm>
            <a:off x="4384716" y="633428"/>
            <a:ext cx="4243762" cy="4034076"/>
          </a:xfrm>
        </p:spPr>
      </p:pic>
      <p:pic>
        <p:nvPicPr>
          <p:cNvPr id="5" name="Picture 4" descr="SCT_Logo_EN_rgb_co.png">
            <a:extLst>
              <a:ext uri="{FF2B5EF4-FFF2-40B4-BE49-F238E27FC236}">
                <a16:creationId xmlns:a16="http://schemas.microsoft.com/office/drawing/2014/main" id="{E5501316-0F3A-4B48-A6F0-59F52D0EE28A}"/>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4508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097E75-6BFB-C441-BA4F-B14C611FE57E}"/>
              </a:ext>
            </a:extLst>
          </p:cNvPr>
          <p:cNvSpPr/>
          <p:nvPr/>
        </p:nvSpPr>
        <p:spPr>
          <a:xfrm>
            <a:off x="4426246" y="0"/>
            <a:ext cx="4752528" cy="5323377"/>
          </a:xfrm>
          <a:prstGeom prst="rect">
            <a:avLst/>
          </a:prstGeom>
          <a:solidFill>
            <a:schemeClr val="tx1">
              <a:alpha val="3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3" name="Subtitle 2"/>
          <p:cNvSpPr>
            <a:spLocks noGrp="1"/>
          </p:cNvSpPr>
          <p:nvPr>
            <p:ph type="subTitle" idx="1"/>
          </p:nvPr>
        </p:nvSpPr>
        <p:spPr>
          <a:xfrm>
            <a:off x="4838699" y="441085"/>
            <a:ext cx="3927621" cy="3920275"/>
          </a:xfrm>
        </p:spPr>
        <p:txBody>
          <a:bodyPr/>
          <a:lstStyle/>
          <a:p>
            <a:pPr algn="l">
              <a:lnSpc>
                <a:spcPct val="100000"/>
              </a:lnSpc>
            </a:pPr>
            <a:r>
              <a:rPr lang="en-US" altLang="ko-KR" dirty="0">
                <a:solidFill>
                  <a:schemeClr val="bg1"/>
                </a:solidFill>
              </a:rPr>
              <a:t>The Scouts of the World Award challenges all young people, Scouts and non-Scouts, to think about global issues and act upon them in their local community. </a:t>
            </a:r>
          </a:p>
          <a:p>
            <a:pPr algn="l">
              <a:lnSpc>
                <a:spcPct val="100000"/>
              </a:lnSpc>
            </a:pPr>
            <a:r>
              <a:rPr lang="en-US" altLang="ko-KR" dirty="0">
                <a:solidFill>
                  <a:schemeClr val="bg1"/>
                </a:solidFill>
              </a:rPr>
              <a:t>It is the only award for young people provided by World Scouting. As part of the learning experience, you can gain the knowledge, skills, and attitudes needed to help solve global issues at local level. </a:t>
            </a:r>
          </a:p>
          <a:p>
            <a:pPr algn="l">
              <a:lnSpc>
                <a:spcPct val="100000"/>
              </a:lnSpc>
            </a:pPr>
            <a:r>
              <a:rPr lang="en-US" altLang="ko-KR" dirty="0">
                <a:solidFill>
                  <a:schemeClr val="bg1"/>
                </a:solidFill>
              </a:rPr>
              <a:t>The award requires a commitment from you to make your community a better place. On completion, you will be part of a network that provides inspiration to others to take action!</a:t>
            </a:r>
          </a:p>
          <a:p>
            <a:pPr>
              <a:lnSpc>
                <a:spcPct val="100000"/>
              </a:lnSpc>
            </a:pPr>
            <a:endParaRPr lang="en-US" dirty="0">
              <a:solidFill>
                <a:schemeClr val="bg1"/>
              </a:solidFill>
            </a:endParaRPr>
          </a:p>
        </p:txBody>
      </p:sp>
      <p:pic>
        <p:nvPicPr>
          <p:cNvPr id="6" name="Picture 5" descr="SCT_Logo_EN_rgb_co.png">
            <a:extLst>
              <a:ext uri="{FF2B5EF4-FFF2-40B4-BE49-F238E27FC236}">
                <a16:creationId xmlns:a16="http://schemas.microsoft.com/office/drawing/2014/main" id="{A05FE04E-FB10-FF4B-9A31-0D9254FF403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A876088C-735A-7449-95F9-57F5E093537F}"/>
              </a:ext>
            </a:extLst>
          </p:cNvPr>
          <p:cNvSpPr txBox="1"/>
          <p:nvPr/>
        </p:nvSpPr>
        <p:spPr>
          <a:xfrm>
            <a:off x="601578" y="844550"/>
            <a:ext cx="2939587" cy="633635"/>
          </a:xfrm>
          <a:prstGeom prst="rect">
            <a:avLst/>
          </a:prstGeom>
          <a:noFill/>
        </p:spPr>
        <p:txBody>
          <a:bodyPr wrap="none" rtlCol="0">
            <a:spAutoFit/>
          </a:bodyPr>
          <a:lstStyle/>
          <a:p>
            <a:r>
              <a:rPr lang="en-GB" sz="3600" b="1" dirty="0">
                <a:latin typeface="Helvetica Neue Medium" panose="02000503000000020004" pitchFamily="2" charset="0"/>
                <a:ea typeface="Helvetica Neue Medium" panose="02000503000000020004" pitchFamily="2" charset="0"/>
                <a:cs typeface="Helvetica Neue Medium" panose="02000503000000020004" pitchFamily="2" charset="0"/>
              </a:rPr>
              <a:t>Introduction</a:t>
            </a:r>
          </a:p>
        </p:txBody>
      </p:sp>
    </p:spTree>
    <p:extLst>
      <p:ext uri="{BB962C8B-B14F-4D97-AF65-F5344CB8AC3E}">
        <p14:creationId xmlns:p14="http://schemas.microsoft.com/office/powerpoint/2010/main" val="10963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bright="-40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C21DEB-B051-CE4B-B091-87C351BB6F47}"/>
              </a:ext>
            </a:extLst>
          </p:cNvPr>
          <p:cNvSpPr/>
          <p:nvPr/>
        </p:nvSpPr>
        <p:spPr>
          <a:xfrm>
            <a:off x="4426246" y="0"/>
            <a:ext cx="4752528" cy="5323377"/>
          </a:xfrm>
          <a:prstGeom prst="rect">
            <a:avLst/>
          </a:prstGeom>
          <a:solidFill>
            <a:schemeClr val="tx1">
              <a:alpha val="3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Title 1"/>
          <p:cNvSpPr>
            <a:spLocks noGrp="1"/>
          </p:cNvSpPr>
          <p:nvPr>
            <p:ph type="title"/>
          </p:nvPr>
        </p:nvSpPr>
        <p:spPr>
          <a:xfrm>
            <a:off x="730350" y="844550"/>
            <a:ext cx="8225280" cy="680230"/>
          </a:xfrm>
        </p:spPr>
        <p:txBody>
          <a:bodyPr/>
          <a:lstStyle/>
          <a:p>
            <a:pPr algn="l"/>
            <a:r>
              <a:rPr lang="en-US" sz="3600" b="1" dirty="0">
                <a:solidFill>
                  <a:schemeClr val="bg1"/>
                </a:solidFill>
              </a:rPr>
              <a:t>SW Award Pin</a:t>
            </a:r>
          </a:p>
        </p:txBody>
      </p:sp>
      <p:sp>
        <p:nvSpPr>
          <p:cNvPr id="3" name="Content Placeholder 2"/>
          <p:cNvSpPr>
            <a:spLocks noGrp="1"/>
          </p:cNvSpPr>
          <p:nvPr>
            <p:ph sz="half" idx="1"/>
          </p:nvPr>
        </p:nvSpPr>
        <p:spPr>
          <a:xfrm>
            <a:off x="4765930" y="2447804"/>
            <a:ext cx="4090734" cy="2697284"/>
          </a:xfrm>
        </p:spPr>
        <p:txBody>
          <a:bodyPr/>
          <a:lstStyle/>
          <a:p>
            <a:pPr marL="71291" indent="0">
              <a:lnSpc>
                <a:spcPct val="100000"/>
              </a:lnSpc>
              <a:buNone/>
            </a:pPr>
            <a:r>
              <a:rPr lang="en-US" dirty="0">
                <a:solidFill>
                  <a:schemeClr val="bg1"/>
                </a:solidFill>
              </a:rPr>
              <a:t>This badge has also been adapted into a gold pin for Awardees to wear if they are  not a Scout or want to continue wearing the award on a different uniform when they become a leader or move on from Scouting.</a:t>
            </a:r>
          </a:p>
        </p:txBody>
      </p:sp>
      <p:pic>
        <p:nvPicPr>
          <p:cNvPr id="5" name="Picture Placeholder 4"/>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rot="5400000">
            <a:off x="5732267" y="430968"/>
            <a:ext cx="1880453" cy="1787540"/>
          </a:xfrm>
        </p:spPr>
      </p:pic>
      <p:pic>
        <p:nvPicPr>
          <p:cNvPr id="6" name="Picture 5" descr="SCT_Logo_EN_rgb_co.png">
            <a:extLst>
              <a:ext uri="{FF2B5EF4-FFF2-40B4-BE49-F238E27FC236}">
                <a16:creationId xmlns:a16="http://schemas.microsoft.com/office/drawing/2014/main" id="{2CD429D3-443B-2B42-915C-F1A55FD8B10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2208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NP08052011_37.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94"/>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21"/>
          <p:cNvSpPr txBox="1">
            <a:spLocks/>
          </p:cNvSpPr>
          <p:nvPr/>
        </p:nvSpPr>
        <p:spPr bwMode="auto">
          <a:xfrm>
            <a:off x="3995739" y="2788445"/>
            <a:ext cx="4718050"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pPr>
            <a:r>
              <a:rPr lang="fr-CH" sz="6000" b="1" dirty="0" err="1">
                <a:solidFill>
                  <a:schemeClr val="bg1"/>
                </a:solidFill>
                <a:latin typeface="Helvetica Neue Medium" charset="0"/>
                <a:cs typeface="Helvetica Neue Medium" charset="0"/>
              </a:rPr>
              <a:t>Thank</a:t>
            </a:r>
            <a:r>
              <a:rPr lang="fr-CH" sz="6000" b="1" dirty="0">
                <a:solidFill>
                  <a:schemeClr val="bg1"/>
                </a:solidFill>
                <a:latin typeface="Helvetica Neue Medium" charset="0"/>
                <a:cs typeface="Helvetica Neue Medium" charset="0"/>
              </a:rPr>
              <a:t> You</a:t>
            </a:r>
          </a:p>
        </p:txBody>
      </p:sp>
      <p:pic>
        <p:nvPicPr>
          <p:cNvPr id="6" name="Picture 5" descr="SCT_Logo_EN_rgb_co.png">
            <a:extLst>
              <a:ext uri="{FF2B5EF4-FFF2-40B4-BE49-F238E27FC236}">
                <a16:creationId xmlns:a16="http://schemas.microsoft.com/office/drawing/2014/main" id="{A54DA5A9-3395-2F47-A028-866DD77133F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4372744"/>
            <a:ext cx="14605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3400682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36FD43-1F5C-0847-93F9-ACFB39D0FBA3}"/>
              </a:ext>
            </a:extLst>
          </p:cNvPr>
          <p:cNvSpPr/>
          <p:nvPr/>
        </p:nvSpPr>
        <p:spPr>
          <a:xfrm>
            <a:off x="4426246" y="0"/>
            <a:ext cx="4752528" cy="5323377"/>
          </a:xfrm>
          <a:prstGeom prst="rect">
            <a:avLst/>
          </a:prstGeom>
          <a:solidFill>
            <a:schemeClr val="tx1">
              <a:alpha val="3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3" name="Content Placeholder 2"/>
          <p:cNvSpPr>
            <a:spLocks noGrp="1"/>
          </p:cNvSpPr>
          <p:nvPr>
            <p:ph idx="4294967295"/>
          </p:nvPr>
        </p:nvSpPr>
        <p:spPr>
          <a:xfrm>
            <a:off x="4751388" y="1209633"/>
            <a:ext cx="3925799" cy="3105246"/>
          </a:xfrm>
          <a:prstGeom prst="rect">
            <a:avLst/>
          </a:prstGeom>
        </p:spPr>
        <p:txBody>
          <a:bodyPr/>
          <a:lstStyle/>
          <a:p>
            <a:pPr marL="71291" indent="0">
              <a:lnSpc>
                <a:spcPct val="100000"/>
              </a:lnSpc>
              <a:buNone/>
            </a:pPr>
            <a:r>
              <a:rPr lang="en-US"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In 2004, appreciative of its partnership with the UN, the World Organization of the Scout Movement (WOSM) signed an agreement with the UN to contribute actively to the MDG campaign. The Scouts of the World Award (SW Award) was launched to encourage thousands of Scouts and non-Scouts to adopt world citizenship. </a:t>
            </a:r>
          </a:p>
          <a:p>
            <a:pPr marL="71291" indent="0">
              <a:lnSpc>
                <a:spcPct val="100000"/>
              </a:lnSpc>
              <a:buNone/>
            </a:pPr>
            <a:endParaRPr lang="en-US"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4" name="Picture 3" descr="SCT_Logo_EN_rgb_co.png">
            <a:extLst>
              <a:ext uri="{FF2B5EF4-FFF2-40B4-BE49-F238E27FC236}">
                <a16:creationId xmlns:a16="http://schemas.microsoft.com/office/drawing/2014/main" id="{337B8B3A-7D51-E24E-9E9E-D6D423748E3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a:extLst>
              <a:ext uri="{FF2B5EF4-FFF2-40B4-BE49-F238E27FC236}">
                <a16:creationId xmlns:a16="http://schemas.microsoft.com/office/drawing/2014/main" id="{49539F6C-0B18-B54B-BAD0-0169BC07427D}"/>
              </a:ext>
            </a:extLst>
          </p:cNvPr>
          <p:cNvSpPr txBox="1">
            <a:spLocks/>
          </p:cNvSpPr>
          <p:nvPr/>
        </p:nvSpPr>
        <p:spPr>
          <a:xfrm>
            <a:off x="-1487631" y="3168427"/>
            <a:ext cx="6169446" cy="418310"/>
          </a:xfrm>
          <a:prstGeom prst="rect">
            <a:avLst/>
          </a:prstGeom>
        </p:spPr>
        <p:txBody>
          <a:bodyPr/>
          <a:lstStyle>
            <a:lvl1pPr algn="ctr" defTabSz="305689" rtl="0" eaLnBrk="1" fontAlgn="base" hangingPunct="1">
              <a:lnSpc>
                <a:spcPct val="106000"/>
              </a:lnSpc>
              <a:spcBef>
                <a:spcPct val="0"/>
              </a:spcBef>
              <a:spcAft>
                <a:spcPct val="0"/>
              </a:spcAft>
              <a:buClr>
                <a:srgbClr val="000000"/>
              </a:buClr>
              <a:buSzPct val="45000"/>
              <a:buFont typeface="Wingdings" charset="0"/>
              <a:defRPr sz="2722" b="0" i="0">
                <a:solidFill>
                  <a:schemeClr val="bg2">
                    <a:lumMod val="75000"/>
                  </a:schemeClr>
                </a:solidFill>
                <a:latin typeface="Futura Medium" charset="0"/>
                <a:ea typeface="Futura Medium" charset="0"/>
                <a:cs typeface="Futura Medium" charset="0"/>
              </a:defRPr>
            </a:lvl1pPr>
            <a:lvl2pPr algn="ctr" defTabSz="305689" rtl="0" eaLnBrk="1" fontAlgn="base" hangingPunct="1">
              <a:lnSpc>
                <a:spcPct val="106000"/>
              </a:lnSpc>
              <a:spcBef>
                <a:spcPct val="0"/>
              </a:spcBef>
              <a:spcAft>
                <a:spcPct val="0"/>
              </a:spcAft>
              <a:buClr>
                <a:srgbClr val="000000"/>
              </a:buClr>
              <a:buSzPct val="45000"/>
              <a:buFont typeface="Wingdings" charset="0"/>
              <a:defRPr sz="2177" b="1">
                <a:solidFill>
                  <a:srgbClr val="000000"/>
                </a:solidFill>
                <a:latin typeface="Verdana" charset="0"/>
                <a:ea typeface="ＭＳ Ｐゴシック" charset="0"/>
                <a:cs typeface="Arial" charset="0"/>
              </a:defRPr>
            </a:lvl2pPr>
            <a:lvl3pPr algn="ctr" defTabSz="305689" rtl="0" eaLnBrk="1" fontAlgn="base" hangingPunct="1">
              <a:lnSpc>
                <a:spcPct val="106000"/>
              </a:lnSpc>
              <a:spcBef>
                <a:spcPct val="0"/>
              </a:spcBef>
              <a:spcAft>
                <a:spcPct val="0"/>
              </a:spcAft>
              <a:buClr>
                <a:srgbClr val="000000"/>
              </a:buClr>
              <a:buSzPct val="45000"/>
              <a:buFont typeface="Wingdings" charset="0"/>
              <a:defRPr sz="2177" b="1">
                <a:solidFill>
                  <a:srgbClr val="000000"/>
                </a:solidFill>
                <a:latin typeface="Verdana" charset="0"/>
                <a:ea typeface="ＭＳ Ｐゴシック" charset="0"/>
                <a:cs typeface="Arial" charset="0"/>
              </a:defRPr>
            </a:lvl3pPr>
            <a:lvl4pPr algn="ctr" defTabSz="305689" rtl="0" eaLnBrk="1" fontAlgn="base" hangingPunct="1">
              <a:lnSpc>
                <a:spcPct val="106000"/>
              </a:lnSpc>
              <a:spcBef>
                <a:spcPct val="0"/>
              </a:spcBef>
              <a:spcAft>
                <a:spcPct val="0"/>
              </a:spcAft>
              <a:buClr>
                <a:srgbClr val="000000"/>
              </a:buClr>
              <a:buSzPct val="45000"/>
              <a:buFont typeface="Wingdings" charset="0"/>
              <a:defRPr sz="2177" b="1">
                <a:solidFill>
                  <a:srgbClr val="000000"/>
                </a:solidFill>
                <a:latin typeface="Verdana" charset="0"/>
                <a:ea typeface="ＭＳ Ｐゴシック" charset="0"/>
                <a:cs typeface="Arial" charset="0"/>
              </a:defRPr>
            </a:lvl4pPr>
            <a:lvl5pPr algn="ctr" defTabSz="305689" rtl="0" eaLnBrk="1" fontAlgn="base" hangingPunct="1">
              <a:lnSpc>
                <a:spcPct val="106000"/>
              </a:lnSpc>
              <a:spcBef>
                <a:spcPct val="0"/>
              </a:spcBef>
              <a:spcAft>
                <a:spcPct val="0"/>
              </a:spcAft>
              <a:buClr>
                <a:srgbClr val="000000"/>
              </a:buClr>
              <a:buSzPct val="45000"/>
              <a:buFont typeface="Wingdings" charset="0"/>
              <a:defRPr sz="2177" b="1">
                <a:solidFill>
                  <a:srgbClr val="000000"/>
                </a:solidFill>
                <a:latin typeface="Verdana" charset="0"/>
                <a:ea typeface="ＭＳ Ｐゴシック" charset="0"/>
                <a:cs typeface="Arial" charset="0"/>
              </a:defRPr>
            </a:lvl5pPr>
            <a:lvl6pPr marL="311089" algn="ctr" defTabSz="305689" rtl="0" eaLnBrk="1" fontAlgn="base" hangingPunct="1">
              <a:lnSpc>
                <a:spcPct val="106000"/>
              </a:lnSpc>
              <a:spcBef>
                <a:spcPct val="0"/>
              </a:spcBef>
              <a:spcAft>
                <a:spcPct val="0"/>
              </a:spcAft>
              <a:buClr>
                <a:srgbClr val="000000"/>
              </a:buClr>
              <a:buSzPct val="45000"/>
              <a:buFont typeface="Wingdings" charset="2"/>
              <a:defRPr sz="2177" b="1">
                <a:solidFill>
                  <a:srgbClr val="000000"/>
                </a:solidFill>
                <a:latin typeface="Verdana" charset="0"/>
                <a:ea typeface="Arial" charset="0"/>
                <a:cs typeface="Arial" charset="0"/>
              </a:defRPr>
            </a:lvl6pPr>
            <a:lvl7pPr marL="622178" algn="ctr" defTabSz="305689" rtl="0" eaLnBrk="1" fontAlgn="base" hangingPunct="1">
              <a:lnSpc>
                <a:spcPct val="106000"/>
              </a:lnSpc>
              <a:spcBef>
                <a:spcPct val="0"/>
              </a:spcBef>
              <a:spcAft>
                <a:spcPct val="0"/>
              </a:spcAft>
              <a:buClr>
                <a:srgbClr val="000000"/>
              </a:buClr>
              <a:buSzPct val="45000"/>
              <a:buFont typeface="Wingdings" charset="2"/>
              <a:defRPr sz="2177" b="1">
                <a:solidFill>
                  <a:srgbClr val="000000"/>
                </a:solidFill>
                <a:latin typeface="Verdana" charset="0"/>
                <a:ea typeface="Arial" charset="0"/>
                <a:cs typeface="Arial" charset="0"/>
              </a:defRPr>
            </a:lvl7pPr>
            <a:lvl8pPr marL="933268" algn="ctr" defTabSz="305689" rtl="0" eaLnBrk="1" fontAlgn="base" hangingPunct="1">
              <a:lnSpc>
                <a:spcPct val="106000"/>
              </a:lnSpc>
              <a:spcBef>
                <a:spcPct val="0"/>
              </a:spcBef>
              <a:spcAft>
                <a:spcPct val="0"/>
              </a:spcAft>
              <a:buClr>
                <a:srgbClr val="000000"/>
              </a:buClr>
              <a:buSzPct val="45000"/>
              <a:buFont typeface="Wingdings" charset="2"/>
              <a:defRPr sz="2177" b="1">
                <a:solidFill>
                  <a:srgbClr val="000000"/>
                </a:solidFill>
                <a:latin typeface="Verdana" charset="0"/>
                <a:ea typeface="Arial" charset="0"/>
                <a:cs typeface="Arial" charset="0"/>
              </a:defRPr>
            </a:lvl8pPr>
            <a:lvl9pPr marL="1244357" algn="ctr" defTabSz="305689" rtl="0" eaLnBrk="1" fontAlgn="base" hangingPunct="1">
              <a:lnSpc>
                <a:spcPct val="106000"/>
              </a:lnSpc>
              <a:spcBef>
                <a:spcPct val="0"/>
              </a:spcBef>
              <a:spcAft>
                <a:spcPct val="0"/>
              </a:spcAft>
              <a:buClr>
                <a:srgbClr val="000000"/>
              </a:buClr>
              <a:buSzPct val="45000"/>
              <a:buFont typeface="Wingdings" charset="2"/>
              <a:defRPr sz="2177" b="1">
                <a:solidFill>
                  <a:srgbClr val="000000"/>
                </a:solidFill>
                <a:latin typeface="Verdana" charset="0"/>
                <a:ea typeface="Arial" charset="0"/>
                <a:cs typeface="Arial" charset="0"/>
              </a:defRPr>
            </a:lvl9pPr>
          </a:lstStyle>
          <a:p>
            <a:pPr marL="0" indent="0"/>
            <a:r>
              <a:rPr lang="en-US" sz="4000" b="1" kern="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History</a:t>
            </a:r>
            <a:r>
              <a:rPr lang="en-US" kern="0" dirty="0">
                <a:latin typeface="Helvetica Neue Medium" panose="02000503000000020004" pitchFamily="2" charset="0"/>
                <a:ea typeface="Helvetica Neue Medium" panose="02000503000000020004" pitchFamily="2" charset="0"/>
                <a:cs typeface="Helvetica Neue Medium" panose="02000503000000020004" pitchFamily="2" charset="0"/>
              </a:rPr>
              <a:t> </a:t>
            </a:r>
          </a:p>
        </p:txBody>
      </p:sp>
    </p:spTree>
    <p:extLst>
      <p:ext uri="{BB962C8B-B14F-4D97-AF65-F5344CB8AC3E}">
        <p14:creationId xmlns:p14="http://schemas.microsoft.com/office/powerpoint/2010/main" val="207161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36FD43-1F5C-0847-93F9-ACFB39D0FBA3}"/>
              </a:ext>
            </a:extLst>
          </p:cNvPr>
          <p:cNvSpPr/>
          <p:nvPr/>
        </p:nvSpPr>
        <p:spPr>
          <a:xfrm>
            <a:off x="4426246" y="0"/>
            <a:ext cx="4752528" cy="5323377"/>
          </a:xfrm>
          <a:prstGeom prst="rect">
            <a:avLst/>
          </a:prstGeom>
          <a:solidFill>
            <a:schemeClr val="tx1">
              <a:alpha val="3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3" name="Content Placeholder 2"/>
          <p:cNvSpPr>
            <a:spLocks noGrp="1"/>
          </p:cNvSpPr>
          <p:nvPr>
            <p:ph idx="4294967295"/>
          </p:nvPr>
        </p:nvSpPr>
        <p:spPr>
          <a:xfrm>
            <a:off x="4569841" y="745435"/>
            <a:ext cx="4351252" cy="3105246"/>
          </a:xfrm>
          <a:prstGeom prst="rect">
            <a:avLst/>
          </a:prstGeom>
        </p:spPr>
        <p:txBody>
          <a:bodyPr/>
          <a:lstStyle/>
          <a:p>
            <a:pPr marL="71291" indent="0">
              <a:lnSpc>
                <a:spcPct val="100000"/>
              </a:lnSpc>
              <a:buNone/>
            </a:pPr>
            <a:r>
              <a:rPr lang="en-US"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It offers an educational framework to understand a global challenge and run a voluntary service, long-term development project to act on this challenge at local level.  While the purpose of the award fundamentally remains educational, it also seeks to impact society. </a:t>
            </a:r>
          </a:p>
          <a:p>
            <a:pPr marL="71291" indent="0">
              <a:lnSpc>
                <a:spcPct val="100000"/>
              </a:lnSpc>
              <a:buNone/>
            </a:pPr>
            <a:r>
              <a:rPr lang="en-US"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We will constantly monitor the new, post-2015 UN sustainable development goals (SDGs) and continuously aim to actively address them year after year along with other local and international developmental goals.  </a:t>
            </a:r>
          </a:p>
          <a:p>
            <a:pPr marL="71291" indent="0">
              <a:lnSpc>
                <a:spcPct val="100000"/>
              </a:lnSpc>
              <a:buNone/>
            </a:pPr>
            <a:endParaRPr lang="en-US"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4" name="Picture 3" descr="SCT_Logo_EN_rgb_co.png">
            <a:extLst>
              <a:ext uri="{FF2B5EF4-FFF2-40B4-BE49-F238E27FC236}">
                <a16:creationId xmlns:a16="http://schemas.microsoft.com/office/drawing/2014/main" id="{337B8B3A-7D51-E24E-9E9E-D6D423748E3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a:extLst>
              <a:ext uri="{FF2B5EF4-FFF2-40B4-BE49-F238E27FC236}">
                <a16:creationId xmlns:a16="http://schemas.microsoft.com/office/drawing/2014/main" id="{DF716AF0-692B-0A45-B0FB-EF7BE14DD70D}"/>
              </a:ext>
            </a:extLst>
          </p:cNvPr>
          <p:cNvSpPr txBox="1">
            <a:spLocks/>
          </p:cNvSpPr>
          <p:nvPr/>
        </p:nvSpPr>
        <p:spPr>
          <a:xfrm>
            <a:off x="-1487631" y="3168427"/>
            <a:ext cx="6169446" cy="418310"/>
          </a:xfrm>
          <a:prstGeom prst="rect">
            <a:avLst/>
          </a:prstGeom>
        </p:spPr>
        <p:txBody>
          <a:bodyPr/>
          <a:lstStyle>
            <a:lvl1pPr algn="ctr" defTabSz="305689" rtl="0" eaLnBrk="1" fontAlgn="base" hangingPunct="1">
              <a:lnSpc>
                <a:spcPct val="106000"/>
              </a:lnSpc>
              <a:spcBef>
                <a:spcPct val="0"/>
              </a:spcBef>
              <a:spcAft>
                <a:spcPct val="0"/>
              </a:spcAft>
              <a:buClr>
                <a:srgbClr val="000000"/>
              </a:buClr>
              <a:buSzPct val="45000"/>
              <a:buFont typeface="Wingdings" charset="0"/>
              <a:defRPr sz="2722" b="0" i="0">
                <a:solidFill>
                  <a:schemeClr val="bg2">
                    <a:lumMod val="75000"/>
                  </a:schemeClr>
                </a:solidFill>
                <a:latin typeface="Futura Medium" charset="0"/>
                <a:ea typeface="Futura Medium" charset="0"/>
                <a:cs typeface="Futura Medium" charset="0"/>
              </a:defRPr>
            </a:lvl1pPr>
            <a:lvl2pPr algn="ctr" defTabSz="305689" rtl="0" eaLnBrk="1" fontAlgn="base" hangingPunct="1">
              <a:lnSpc>
                <a:spcPct val="106000"/>
              </a:lnSpc>
              <a:spcBef>
                <a:spcPct val="0"/>
              </a:spcBef>
              <a:spcAft>
                <a:spcPct val="0"/>
              </a:spcAft>
              <a:buClr>
                <a:srgbClr val="000000"/>
              </a:buClr>
              <a:buSzPct val="45000"/>
              <a:buFont typeface="Wingdings" charset="0"/>
              <a:defRPr sz="2177" b="1">
                <a:solidFill>
                  <a:srgbClr val="000000"/>
                </a:solidFill>
                <a:latin typeface="Verdana" charset="0"/>
                <a:ea typeface="ＭＳ Ｐゴシック" charset="0"/>
                <a:cs typeface="Arial" charset="0"/>
              </a:defRPr>
            </a:lvl2pPr>
            <a:lvl3pPr algn="ctr" defTabSz="305689" rtl="0" eaLnBrk="1" fontAlgn="base" hangingPunct="1">
              <a:lnSpc>
                <a:spcPct val="106000"/>
              </a:lnSpc>
              <a:spcBef>
                <a:spcPct val="0"/>
              </a:spcBef>
              <a:spcAft>
                <a:spcPct val="0"/>
              </a:spcAft>
              <a:buClr>
                <a:srgbClr val="000000"/>
              </a:buClr>
              <a:buSzPct val="45000"/>
              <a:buFont typeface="Wingdings" charset="0"/>
              <a:defRPr sz="2177" b="1">
                <a:solidFill>
                  <a:srgbClr val="000000"/>
                </a:solidFill>
                <a:latin typeface="Verdana" charset="0"/>
                <a:ea typeface="ＭＳ Ｐゴシック" charset="0"/>
                <a:cs typeface="Arial" charset="0"/>
              </a:defRPr>
            </a:lvl3pPr>
            <a:lvl4pPr algn="ctr" defTabSz="305689" rtl="0" eaLnBrk="1" fontAlgn="base" hangingPunct="1">
              <a:lnSpc>
                <a:spcPct val="106000"/>
              </a:lnSpc>
              <a:spcBef>
                <a:spcPct val="0"/>
              </a:spcBef>
              <a:spcAft>
                <a:spcPct val="0"/>
              </a:spcAft>
              <a:buClr>
                <a:srgbClr val="000000"/>
              </a:buClr>
              <a:buSzPct val="45000"/>
              <a:buFont typeface="Wingdings" charset="0"/>
              <a:defRPr sz="2177" b="1">
                <a:solidFill>
                  <a:srgbClr val="000000"/>
                </a:solidFill>
                <a:latin typeface="Verdana" charset="0"/>
                <a:ea typeface="ＭＳ Ｐゴシック" charset="0"/>
                <a:cs typeface="Arial" charset="0"/>
              </a:defRPr>
            </a:lvl4pPr>
            <a:lvl5pPr algn="ctr" defTabSz="305689" rtl="0" eaLnBrk="1" fontAlgn="base" hangingPunct="1">
              <a:lnSpc>
                <a:spcPct val="106000"/>
              </a:lnSpc>
              <a:spcBef>
                <a:spcPct val="0"/>
              </a:spcBef>
              <a:spcAft>
                <a:spcPct val="0"/>
              </a:spcAft>
              <a:buClr>
                <a:srgbClr val="000000"/>
              </a:buClr>
              <a:buSzPct val="45000"/>
              <a:buFont typeface="Wingdings" charset="0"/>
              <a:defRPr sz="2177" b="1">
                <a:solidFill>
                  <a:srgbClr val="000000"/>
                </a:solidFill>
                <a:latin typeface="Verdana" charset="0"/>
                <a:ea typeface="ＭＳ Ｐゴシック" charset="0"/>
                <a:cs typeface="Arial" charset="0"/>
              </a:defRPr>
            </a:lvl5pPr>
            <a:lvl6pPr marL="311089" algn="ctr" defTabSz="305689" rtl="0" eaLnBrk="1" fontAlgn="base" hangingPunct="1">
              <a:lnSpc>
                <a:spcPct val="106000"/>
              </a:lnSpc>
              <a:spcBef>
                <a:spcPct val="0"/>
              </a:spcBef>
              <a:spcAft>
                <a:spcPct val="0"/>
              </a:spcAft>
              <a:buClr>
                <a:srgbClr val="000000"/>
              </a:buClr>
              <a:buSzPct val="45000"/>
              <a:buFont typeface="Wingdings" charset="2"/>
              <a:defRPr sz="2177" b="1">
                <a:solidFill>
                  <a:srgbClr val="000000"/>
                </a:solidFill>
                <a:latin typeface="Verdana" charset="0"/>
                <a:ea typeface="Arial" charset="0"/>
                <a:cs typeface="Arial" charset="0"/>
              </a:defRPr>
            </a:lvl6pPr>
            <a:lvl7pPr marL="622178" algn="ctr" defTabSz="305689" rtl="0" eaLnBrk="1" fontAlgn="base" hangingPunct="1">
              <a:lnSpc>
                <a:spcPct val="106000"/>
              </a:lnSpc>
              <a:spcBef>
                <a:spcPct val="0"/>
              </a:spcBef>
              <a:spcAft>
                <a:spcPct val="0"/>
              </a:spcAft>
              <a:buClr>
                <a:srgbClr val="000000"/>
              </a:buClr>
              <a:buSzPct val="45000"/>
              <a:buFont typeface="Wingdings" charset="2"/>
              <a:defRPr sz="2177" b="1">
                <a:solidFill>
                  <a:srgbClr val="000000"/>
                </a:solidFill>
                <a:latin typeface="Verdana" charset="0"/>
                <a:ea typeface="Arial" charset="0"/>
                <a:cs typeface="Arial" charset="0"/>
              </a:defRPr>
            </a:lvl7pPr>
            <a:lvl8pPr marL="933268" algn="ctr" defTabSz="305689" rtl="0" eaLnBrk="1" fontAlgn="base" hangingPunct="1">
              <a:lnSpc>
                <a:spcPct val="106000"/>
              </a:lnSpc>
              <a:spcBef>
                <a:spcPct val="0"/>
              </a:spcBef>
              <a:spcAft>
                <a:spcPct val="0"/>
              </a:spcAft>
              <a:buClr>
                <a:srgbClr val="000000"/>
              </a:buClr>
              <a:buSzPct val="45000"/>
              <a:buFont typeface="Wingdings" charset="2"/>
              <a:defRPr sz="2177" b="1">
                <a:solidFill>
                  <a:srgbClr val="000000"/>
                </a:solidFill>
                <a:latin typeface="Verdana" charset="0"/>
                <a:ea typeface="Arial" charset="0"/>
                <a:cs typeface="Arial" charset="0"/>
              </a:defRPr>
            </a:lvl8pPr>
            <a:lvl9pPr marL="1244357" algn="ctr" defTabSz="305689" rtl="0" eaLnBrk="1" fontAlgn="base" hangingPunct="1">
              <a:lnSpc>
                <a:spcPct val="106000"/>
              </a:lnSpc>
              <a:spcBef>
                <a:spcPct val="0"/>
              </a:spcBef>
              <a:spcAft>
                <a:spcPct val="0"/>
              </a:spcAft>
              <a:buClr>
                <a:srgbClr val="000000"/>
              </a:buClr>
              <a:buSzPct val="45000"/>
              <a:buFont typeface="Wingdings" charset="2"/>
              <a:defRPr sz="2177" b="1">
                <a:solidFill>
                  <a:srgbClr val="000000"/>
                </a:solidFill>
                <a:latin typeface="Verdana" charset="0"/>
                <a:ea typeface="Arial" charset="0"/>
                <a:cs typeface="Arial" charset="0"/>
              </a:defRPr>
            </a:lvl9pPr>
          </a:lstStyle>
          <a:p>
            <a:pPr marL="0" indent="0"/>
            <a:r>
              <a:rPr lang="en-US" sz="4000" b="1" kern="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History</a:t>
            </a:r>
            <a:r>
              <a:rPr lang="en-US" kern="0" dirty="0">
                <a:latin typeface="Helvetica Neue Medium" panose="02000503000000020004" pitchFamily="2" charset="0"/>
                <a:ea typeface="Helvetica Neue Medium" panose="02000503000000020004" pitchFamily="2" charset="0"/>
                <a:cs typeface="Helvetica Neue Medium" panose="02000503000000020004" pitchFamily="2" charset="0"/>
              </a:rPr>
              <a:t> </a:t>
            </a:r>
          </a:p>
        </p:txBody>
      </p:sp>
    </p:spTree>
    <p:extLst>
      <p:ext uri="{BB962C8B-B14F-4D97-AF65-F5344CB8AC3E}">
        <p14:creationId xmlns:p14="http://schemas.microsoft.com/office/powerpoint/2010/main" val="233805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2BE6B2E-19F1-0D40-AD6B-C476C1949F98}"/>
              </a:ext>
            </a:extLst>
          </p:cNvPr>
          <p:cNvSpPr/>
          <p:nvPr/>
        </p:nvSpPr>
        <p:spPr>
          <a:xfrm>
            <a:off x="4426246" y="0"/>
            <a:ext cx="4752528" cy="5323377"/>
          </a:xfrm>
          <a:prstGeom prst="rect">
            <a:avLst/>
          </a:prstGeom>
          <a:solidFill>
            <a:schemeClr val="tx1">
              <a:alpha val="3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Title 1"/>
          <p:cNvSpPr>
            <a:spLocks noGrp="1"/>
          </p:cNvSpPr>
          <p:nvPr>
            <p:ph type="title" idx="4294967295"/>
          </p:nvPr>
        </p:nvSpPr>
        <p:spPr>
          <a:xfrm>
            <a:off x="730350" y="2676059"/>
            <a:ext cx="2368307" cy="1253191"/>
          </a:xfrm>
          <a:prstGeom prst="rect">
            <a:avLst/>
          </a:prstGeom>
        </p:spPr>
        <p:txBody>
          <a:bodyPr/>
          <a:lstStyle/>
          <a:p>
            <a:pPr algn="l"/>
            <a:r>
              <a:rPr lang="en-US" sz="3600" b="1"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Fields of Action</a:t>
            </a:r>
          </a:p>
        </p:txBody>
      </p:sp>
      <p:sp>
        <p:nvSpPr>
          <p:cNvPr id="4" name="TextBox 3"/>
          <p:cNvSpPr txBox="1"/>
          <p:nvPr/>
        </p:nvSpPr>
        <p:spPr>
          <a:xfrm>
            <a:off x="4716519" y="1471144"/>
            <a:ext cx="4285095" cy="2870016"/>
          </a:xfrm>
          <a:prstGeom prst="rect">
            <a:avLst/>
          </a:prstGeom>
          <a:noFill/>
        </p:spPr>
        <p:txBody>
          <a:bodyPr wrap="square" rtlCol="0">
            <a:spAutoFit/>
          </a:bodyPr>
          <a:lstStyle/>
          <a:p>
            <a:pPr marL="71291" indent="0">
              <a:lnSpc>
                <a:spcPct val="100000"/>
              </a:lnSpc>
            </a:pPr>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From the MDGs, WOSM chose three areas to focus on with the SW Award: development, peace, and the environment. These three fields for action frame the projects run by Scouts and non-Scouts pursuing the SW Award.</a:t>
            </a:r>
          </a:p>
          <a:p>
            <a:pPr>
              <a:lnSpc>
                <a:spcPct val="100000"/>
              </a:lnSpc>
            </a:pPr>
            <a:endParaRPr lang="en-US" sz="2000" b="1"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a:lnSpc>
                <a:spcPct val="100000"/>
              </a:lnSpc>
            </a:pPr>
            <a:endParaRPr lang="en-US" sz="105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5" name="Picture 4" descr="SCT_Logo_EN_rgb_co.png">
            <a:extLst>
              <a:ext uri="{FF2B5EF4-FFF2-40B4-BE49-F238E27FC236}">
                <a16:creationId xmlns:a16="http://schemas.microsoft.com/office/drawing/2014/main" id="{C4DD34FF-52AB-3B45-9956-DA7F154C636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1946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2BE6B2E-19F1-0D40-AD6B-C476C1949F98}"/>
              </a:ext>
            </a:extLst>
          </p:cNvPr>
          <p:cNvSpPr/>
          <p:nvPr/>
        </p:nvSpPr>
        <p:spPr>
          <a:xfrm>
            <a:off x="4426246" y="0"/>
            <a:ext cx="4752528" cy="5323377"/>
          </a:xfrm>
          <a:prstGeom prst="rect">
            <a:avLst/>
          </a:prstGeom>
          <a:solidFill>
            <a:schemeClr val="tx1">
              <a:alpha val="3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Title 1"/>
          <p:cNvSpPr>
            <a:spLocks noGrp="1"/>
          </p:cNvSpPr>
          <p:nvPr>
            <p:ph type="title" idx="4294967295"/>
          </p:nvPr>
        </p:nvSpPr>
        <p:spPr>
          <a:xfrm>
            <a:off x="730350" y="2676059"/>
            <a:ext cx="2368307" cy="1253191"/>
          </a:xfrm>
          <a:prstGeom prst="rect">
            <a:avLst/>
          </a:prstGeom>
        </p:spPr>
        <p:txBody>
          <a:bodyPr/>
          <a:lstStyle/>
          <a:p>
            <a:pPr algn="l"/>
            <a:r>
              <a:rPr lang="en-US" sz="3600" b="1"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Fields of Action</a:t>
            </a:r>
          </a:p>
        </p:txBody>
      </p:sp>
      <p:sp>
        <p:nvSpPr>
          <p:cNvPr id="4" name="TextBox 3"/>
          <p:cNvSpPr txBox="1"/>
          <p:nvPr/>
        </p:nvSpPr>
        <p:spPr>
          <a:xfrm>
            <a:off x="4659962" y="461085"/>
            <a:ext cx="4285095" cy="4401205"/>
          </a:xfrm>
          <a:prstGeom prst="rect">
            <a:avLst/>
          </a:prstGeom>
          <a:noFill/>
        </p:spPr>
        <p:txBody>
          <a:bodyPr wrap="square" rtlCol="0">
            <a:spAutoFit/>
          </a:bodyPr>
          <a:lstStyle/>
          <a:p>
            <a:pPr marL="71291" indent="0">
              <a:lnSpc>
                <a:spcPct val="100000"/>
              </a:lnSpc>
            </a:pPr>
            <a:r>
              <a:rPr lang="en-US" sz="2000" b="1" dirty="0">
                <a:latin typeface="Helvetica Neue Medium" panose="02000503000000020004" pitchFamily="2" charset="0"/>
                <a:ea typeface="Helvetica Neue Medium" panose="02000503000000020004" pitchFamily="2" charset="0"/>
                <a:cs typeface="Helvetica Neue Medium" panose="02000503000000020004" pitchFamily="2" charset="0"/>
              </a:rPr>
              <a:t>Development </a:t>
            </a:r>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 change, growth, or improvement over a period of time.</a:t>
            </a:r>
          </a:p>
          <a:p>
            <a:pPr>
              <a:lnSpc>
                <a:spcPct val="100000"/>
              </a:lnSpc>
            </a:pPr>
            <a:endPar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71291" indent="0">
              <a:lnSpc>
                <a:spcPct val="100000"/>
              </a:lnSpc>
            </a:pPr>
            <a:r>
              <a:rPr lang="en-US" sz="2000" b="1" dirty="0">
                <a:latin typeface="Helvetica Neue Medium" panose="02000503000000020004" pitchFamily="2" charset="0"/>
                <a:ea typeface="Helvetica Neue Medium" panose="02000503000000020004" pitchFamily="2" charset="0"/>
                <a:cs typeface="Helvetica Neue Medium" panose="02000503000000020004" pitchFamily="2" charset="0"/>
              </a:rPr>
              <a:t>Peace</a:t>
            </a:r>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 – a situation in which there is no war between countries or groups. </a:t>
            </a:r>
          </a:p>
          <a:p>
            <a:pPr>
              <a:lnSpc>
                <a:spcPct val="100000"/>
              </a:lnSpc>
            </a:pPr>
            <a:endPar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71291" indent="0">
              <a:lnSpc>
                <a:spcPct val="100000"/>
              </a:lnSpc>
            </a:pPr>
            <a:r>
              <a:rPr lang="en-US" sz="2000" b="1" dirty="0">
                <a:latin typeface="Helvetica Neue Medium" panose="02000503000000020004" pitchFamily="2" charset="0"/>
                <a:ea typeface="Helvetica Neue Medium" panose="02000503000000020004" pitchFamily="2" charset="0"/>
                <a:cs typeface="Helvetica Neue Medium" panose="02000503000000020004" pitchFamily="2" charset="0"/>
              </a:rPr>
              <a:t>Environment</a:t>
            </a:r>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 – the natural world including land, water, air, plants, and animals especially considered as something that is affected by human activity. </a:t>
            </a:r>
          </a:p>
        </p:txBody>
      </p:sp>
      <p:pic>
        <p:nvPicPr>
          <p:cNvPr id="5" name="Picture 4" descr="SCT_Logo_EN_rgb_co.png">
            <a:extLst>
              <a:ext uri="{FF2B5EF4-FFF2-40B4-BE49-F238E27FC236}">
                <a16:creationId xmlns:a16="http://schemas.microsoft.com/office/drawing/2014/main" id="{C4DD34FF-52AB-3B45-9956-DA7F154C636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5319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9347B8-EFF0-B348-B976-79BEA69EFAF1}"/>
              </a:ext>
            </a:extLst>
          </p:cNvPr>
          <p:cNvSpPr/>
          <p:nvPr/>
        </p:nvSpPr>
        <p:spPr bwMode="auto">
          <a:xfrm>
            <a:off x="4751388" y="0"/>
            <a:ext cx="4536991" cy="5145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27038" marR="0" indent="-322263" algn="l" defTabSz="449263" rtl="0" eaLnBrk="1" fontAlgn="base" latinLnBrk="0" hangingPunct="0">
              <a:lnSpc>
                <a:spcPct val="106000"/>
              </a:lnSpc>
              <a:spcBef>
                <a:spcPct val="0"/>
              </a:spcBef>
              <a:spcAft>
                <a:spcPts val="900"/>
              </a:spcAft>
              <a:buClr>
                <a:srgbClr val="000000"/>
              </a:buClr>
              <a:buSzPct val="45000"/>
              <a:buFont typeface="Wingdings" charset="2"/>
              <a:buNone/>
              <a:tabLst/>
            </a:pPr>
            <a:r>
              <a:rPr kumimoji="0" lang="en-GB" sz="2000" u="none" strike="noStrike" cap="none" normalizeH="0" baseline="0" dirty="0">
                <a:ln>
                  <a:noFill/>
                </a:ln>
                <a:solidFill>
                  <a:schemeClr val="bg1"/>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v</a:t>
            </a:r>
          </a:p>
        </p:txBody>
      </p:sp>
      <p:sp>
        <p:nvSpPr>
          <p:cNvPr id="2" name="Title 1"/>
          <p:cNvSpPr>
            <a:spLocks noGrp="1"/>
          </p:cNvSpPr>
          <p:nvPr>
            <p:ph type="title" idx="4294967295"/>
          </p:nvPr>
        </p:nvSpPr>
        <p:spPr>
          <a:xfrm>
            <a:off x="4510004" y="1347843"/>
            <a:ext cx="3491267" cy="680002"/>
          </a:xfrm>
          <a:prstGeom prst="rect">
            <a:avLst/>
          </a:prstGeom>
        </p:spPr>
        <p:txBody>
          <a:bodyPr/>
          <a:lstStyle/>
          <a:p>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SW Award </a:t>
            </a:r>
            <a:r>
              <a:rPr lang="en-US" dirty="0" err="1">
                <a:latin typeface="Helvetica Neue Medium" panose="02000503000000020004" pitchFamily="2" charset="0"/>
                <a:ea typeface="Helvetica Neue Medium" panose="02000503000000020004" pitchFamily="2" charset="0"/>
                <a:cs typeface="Helvetica Neue Medium" panose="02000503000000020004" pitchFamily="2" charset="0"/>
              </a:rPr>
              <a:t>Programme</a:t>
            </a:r>
            <a:endParaRPr lang="en-US"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4" name="Content Placeholder 3"/>
          <p:cNvPicPr>
            <a:picLocks noGrp="1" noChangeAspect="1"/>
          </p:cNvPicPr>
          <p:nvPr>
            <p:ph idx="4294967295"/>
          </p:nvPr>
        </p:nvPicPr>
        <p:blipFill rotWithShape="1">
          <a:blip r:embed="rId3" cstate="screen">
            <a:extLst>
              <a:ext uri="{28A0092B-C50C-407E-A947-70E740481C1C}">
                <a14:useLocalDpi xmlns:a14="http://schemas.microsoft.com/office/drawing/2010/main"/>
              </a:ext>
            </a:extLst>
          </a:blip>
          <a:srcRect/>
          <a:stretch/>
        </p:blipFill>
        <p:spPr>
          <a:xfrm>
            <a:off x="4957636" y="233868"/>
            <a:ext cx="3861647" cy="4677353"/>
          </a:xfrm>
          <a:prstGeom prst="rect">
            <a:avLst/>
          </a:prstGeom>
        </p:spPr>
      </p:pic>
      <p:sp>
        <p:nvSpPr>
          <p:cNvPr id="5" name="TextBox 4"/>
          <p:cNvSpPr txBox="1"/>
          <p:nvPr/>
        </p:nvSpPr>
        <p:spPr>
          <a:xfrm>
            <a:off x="561907" y="518135"/>
            <a:ext cx="3830706" cy="4108817"/>
          </a:xfrm>
          <a:prstGeom prst="rect">
            <a:avLst/>
          </a:prstGeom>
          <a:noFill/>
        </p:spPr>
        <p:txBody>
          <a:bodyPr wrap="square" rtlCol="0">
            <a:spAutoFit/>
          </a:bodyPr>
          <a:lstStyle/>
          <a:p>
            <a:pPr marL="71289" indent="0">
              <a:lnSpc>
                <a:spcPct val="100000"/>
              </a:lnSpc>
            </a:pPr>
            <a:r>
              <a:rPr lang="en-GB" sz="2800" b="1" dirty="0">
                <a:solidFill>
                  <a:schemeClr val="bg2">
                    <a:lumMod val="50000"/>
                  </a:schemeClr>
                </a:solidFill>
                <a:latin typeface="Helvetica Neue Medium" panose="02000503000000020004" pitchFamily="2" charset="0"/>
                <a:ea typeface="Helvetica Neue Medium" panose="02000503000000020004" pitchFamily="2" charset="0"/>
                <a:cs typeface="Helvetica Neue Medium" panose="02000503000000020004" pitchFamily="2" charset="0"/>
              </a:rPr>
              <a:t>The SW Award consists of three components:</a:t>
            </a:r>
          </a:p>
          <a:p>
            <a:pPr marL="71291" indent="0">
              <a:lnSpc>
                <a:spcPct val="100000"/>
              </a:lnSpc>
            </a:pPr>
            <a:endParaRPr lang="en-GB" sz="2000" dirty="0">
              <a:solidFill>
                <a:schemeClr val="bg2">
                  <a:lumMod val="50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601943" lvl="1" indent="-457200">
              <a:lnSpc>
                <a:spcPct val="100000"/>
              </a:lnSpc>
              <a:buSzPct val="80000"/>
              <a:buFont typeface="+mj-lt"/>
              <a:buAutoNum type="arabicPeriod"/>
            </a:pPr>
            <a:r>
              <a:rPr lang="en-GB" sz="1800" dirty="0">
                <a:solidFill>
                  <a:schemeClr val="bg2">
                    <a:lumMod val="50000"/>
                  </a:schemeClr>
                </a:solidFill>
                <a:latin typeface="Helvetica Neue Medium" panose="02000503000000020004" pitchFamily="2" charset="0"/>
                <a:ea typeface="Helvetica Neue Medium" panose="02000503000000020004" pitchFamily="2" charset="0"/>
                <a:cs typeface="Helvetica Neue Medium" panose="02000503000000020004" pitchFamily="2" charset="0"/>
              </a:rPr>
              <a:t>The SW  Award Discovery (Exploring and Responding) </a:t>
            </a:r>
          </a:p>
          <a:p>
            <a:pPr marL="601943" lvl="1" indent="-457200">
              <a:lnSpc>
                <a:spcPct val="100000"/>
              </a:lnSpc>
              <a:buSzPct val="80000"/>
              <a:buFont typeface="+mj-lt"/>
              <a:buAutoNum type="arabicPeriod"/>
            </a:pPr>
            <a:r>
              <a:rPr lang="en-GB" sz="1800" dirty="0">
                <a:solidFill>
                  <a:schemeClr val="bg2">
                    <a:lumMod val="50000"/>
                  </a:schemeClr>
                </a:solidFill>
                <a:latin typeface="Helvetica Neue Medium" panose="02000503000000020004" pitchFamily="2" charset="0"/>
                <a:ea typeface="Helvetica Neue Medium" panose="02000503000000020004" pitchFamily="2" charset="0"/>
                <a:cs typeface="Helvetica Neue Medium" panose="02000503000000020004" pitchFamily="2" charset="0"/>
              </a:rPr>
              <a:t>The SW Award Voluntary Service (Taking Action)</a:t>
            </a:r>
          </a:p>
          <a:p>
            <a:pPr marL="601943" lvl="1" indent="-457200">
              <a:lnSpc>
                <a:spcPct val="100000"/>
              </a:lnSpc>
              <a:buSzPct val="80000"/>
              <a:buFont typeface="+mj-lt"/>
              <a:buAutoNum type="arabicPeriod"/>
            </a:pPr>
            <a:r>
              <a:rPr lang="en-GB" sz="1800" dirty="0">
                <a:solidFill>
                  <a:schemeClr val="bg2">
                    <a:lumMod val="50000"/>
                  </a:schemeClr>
                </a:solidFill>
                <a:latin typeface="Helvetica Neue Medium" panose="02000503000000020004" pitchFamily="2" charset="0"/>
                <a:ea typeface="Helvetica Neue Medium" panose="02000503000000020004" pitchFamily="2" charset="0"/>
                <a:cs typeface="Helvetica Neue Medium" panose="02000503000000020004" pitchFamily="2" charset="0"/>
              </a:rPr>
              <a:t>The SW Award Network (Just the Beginning)</a:t>
            </a:r>
          </a:p>
          <a:p>
            <a:pPr marL="71291" indent="0">
              <a:lnSpc>
                <a:spcPct val="100000"/>
              </a:lnSpc>
            </a:pPr>
            <a:endParaRPr lang="en-GB" sz="2000" dirty="0">
              <a:solidFill>
                <a:schemeClr val="bg2">
                  <a:lumMod val="50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6" name="Picture 5" descr="SCT_Logo_EN_rgb_co.png">
            <a:extLst>
              <a:ext uri="{FF2B5EF4-FFF2-40B4-BE49-F238E27FC236}">
                <a16:creationId xmlns:a16="http://schemas.microsoft.com/office/drawing/2014/main" id="{6ECAB17F-6261-9F42-83DF-1E58084A8A3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5586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bright="-20000" contrast="-40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0C678B-89B6-414B-8D74-F6FD18F4E5FC}"/>
              </a:ext>
            </a:extLst>
          </p:cNvPr>
          <p:cNvSpPr/>
          <p:nvPr/>
        </p:nvSpPr>
        <p:spPr>
          <a:xfrm>
            <a:off x="4426246" y="0"/>
            <a:ext cx="4752528" cy="5323377"/>
          </a:xfrm>
          <a:prstGeom prst="rect">
            <a:avLst/>
          </a:prstGeom>
          <a:solidFill>
            <a:schemeClr val="tx1">
              <a:alpha val="3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Title 1"/>
          <p:cNvSpPr>
            <a:spLocks noGrp="1"/>
          </p:cNvSpPr>
          <p:nvPr>
            <p:ph type="title" idx="4294967295"/>
          </p:nvPr>
        </p:nvSpPr>
        <p:spPr>
          <a:xfrm>
            <a:off x="607899" y="718091"/>
            <a:ext cx="3784714" cy="942266"/>
          </a:xfrm>
          <a:prstGeom prst="rect">
            <a:avLst/>
          </a:prstGeom>
        </p:spPr>
        <p:txBody>
          <a:bodyPr/>
          <a:lstStyle/>
          <a:p>
            <a:pPr algn="l">
              <a:lnSpc>
                <a:spcPct val="100000"/>
              </a:lnSpc>
            </a:pPr>
            <a:r>
              <a:rPr lang="en-US" sz="3600" b="1"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SW Award Discovery</a:t>
            </a:r>
          </a:p>
        </p:txBody>
      </p:sp>
      <p:sp>
        <p:nvSpPr>
          <p:cNvPr id="3" name="Content Placeholder 2"/>
          <p:cNvSpPr>
            <a:spLocks noGrp="1"/>
          </p:cNvSpPr>
          <p:nvPr>
            <p:ph idx="4294967295"/>
          </p:nvPr>
        </p:nvSpPr>
        <p:spPr>
          <a:xfrm>
            <a:off x="4751388" y="344549"/>
            <a:ext cx="4020292" cy="2926202"/>
          </a:xfrm>
          <a:prstGeom prst="rect">
            <a:avLst/>
          </a:prstGeom>
        </p:spPr>
        <p:txBody>
          <a:bodyPr/>
          <a:lstStyle/>
          <a:p>
            <a:pPr marL="71291" indent="0">
              <a:lnSpc>
                <a:spcPct val="100000"/>
              </a:lnSpc>
              <a:buNone/>
            </a:pPr>
            <a:r>
              <a:rPr lang="en-US" sz="1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The SW Discovery is the first stage in the process of the SW Award </a:t>
            </a:r>
            <a:r>
              <a:rPr lang="en-US" sz="1800" dirty="0" err="1">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Programme</a:t>
            </a:r>
            <a:r>
              <a:rPr lang="en-US" sz="1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 It will give you an opportunity to explore and discover an issue faced by your local community. </a:t>
            </a:r>
          </a:p>
          <a:p>
            <a:pPr marL="71291" indent="0">
              <a:lnSpc>
                <a:spcPct val="100000"/>
              </a:lnSpc>
              <a:buNone/>
            </a:pPr>
            <a:r>
              <a:rPr lang="en-US" sz="1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Once you understand the challenge, you can respond to what you have discovered. You then research and see how it impacts you and your community. </a:t>
            </a:r>
          </a:p>
          <a:p>
            <a:pPr marL="71291" indent="0">
              <a:lnSpc>
                <a:spcPct val="100000"/>
              </a:lnSpc>
              <a:buNone/>
            </a:pPr>
            <a:r>
              <a:rPr lang="en-US" sz="1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Finally, once you’ve acquired the relevant skills during our training workshops, you can start planning a service project designed to address this challenge.</a:t>
            </a:r>
          </a:p>
          <a:p>
            <a:pPr marL="71291" indent="0">
              <a:lnSpc>
                <a:spcPct val="100000"/>
              </a:lnSpc>
              <a:buNone/>
            </a:pPr>
            <a:endParaRPr lang="en-US" sz="1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71291" indent="0">
              <a:lnSpc>
                <a:spcPct val="100000"/>
              </a:lnSpc>
              <a:buNone/>
            </a:pPr>
            <a:endParaRPr lang="en-US" sz="1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71291" indent="0">
              <a:lnSpc>
                <a:spcPct val="100000"/>
              </a:lnSpc>
              <a:buNone/>
            </a:pPr>
            <a:endParaRPr lang="en-US" sz="1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5" name="Picture 4" descr="SCT_Logo_EN_rgb_co.png">
            <a:extLst>
              <a:ext uri="{FF2B5EF4-FFF2-40B4-BE49-F238E27FC236}">
                <a16:creationId xmlns:a16="http://schemas.microsoft.com/office/drawing/2014/main" id="{A797AAE9-A983-D84A-B210-39F51CDA92F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0" y="4372697"/>
            <a:ext cx="1460461" cy="4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106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Them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27038" marR="0" indent="-322263" algn="l" defTabSz="449263" rtl="0" eaLnBrk="1" fontAlgn="base" latinLnBrk="0" hangingPunct="0">
          <a:lnSpc>
            <a:spcPct val="106000"/>
          </a:lnSpc>
          <a:spcBef>
            <a:spcPct val="0"/>
          </a:spcBef>
          <a:spcAft>
            <a:spcPts val="900"/>
          </a:spcAft>
          <a:buClr>
            <a:srgbClr val="000000"/>
          </a:buClr>
          <a:buSzPct val="45000"/>
          <a:buFont typeface="Wingdings" charset="2"/>
          <a:buNone/>
          <a:tabLst/>
          <a:defRPr kumimoji="0" lang="en-GB" sz="2000" b="0" i="0" u="none" strike="noStrike" cap="none" normalizeH="0" baseline="0">
            <a:ln>
              <a:noFill/>
            </a:ln>
            <a:solidFill>
              <a:schemeClr val="bg1"/>
            </a:solidFill>
            <a:effectLst/>
            <a:latin typeface="Verdana" charset="0"/>
            <a:ea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27038" marR="0" indent="-322263" algn="l" defTabSz="449263" rtl="0" eaLnBrk="1" fontAlgn="base" latinLnBrk="0" hangingPunct="0">
          <a:lnSpc>
            <a:spcPct val="106000"/>
          </a:lnSpc>
          <a:spcBef>
            <a:spcPct val="0"/>
          </a:spcBef>
          <a:spcAft>
            <a:spcPts val="900"/>
          </a:spcAft>
          <a:buClr>
            <a:srgbClr val="000000"/>
          </a:buClr>
          <a:buSzPct val="45000"/>
          <a:buFont typeface="Wingdings" charset="2"/>
          <a:buNone/>
          <a:tabLst/>
          <a:defRPr kumimoji="0" lang="en-GB" sz="2000" b="0" i="0" u="none" strike="noStrike" cap="none" normalizeH="0" baseline="0">
            <a:ln>
              <a:noFill/>
            </a:ln>
            <a:solidFill>
              <a:schemeClr val="bg1"/>
            </a:solidFill>
            <a:effectLst/>
            <a:latin typeface="Verdana" charset="0"/>
            <a:ea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WA_Powerpoint_EN" id="{4A8931D2-C863-224A-BDF3-87BC4A8352DD}" vid="{67732D7C-DC88-DC42-BD78-E26323F87F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89</TotalTime>
  <Words>1922</Words>
  <Application>Microsoft Macintosh PowerPoint</Application>
  <PresentationFormat>Custom</PresentationFormat>
  <Paragraphs>118</Paragraphs>
  <Slides>31</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ＭＳ Ｐゴシック</vt:lpstr>
      <vt:lpstr>Arial</vt:lpstr>
      <vt:lpstr>Calibri</vt:lpstr>
      <vt:lpstr>Futura Book</vt:lpstr>
      <vt:lpstr>Futura Medium</vt:lpstr>
      <vt:lpstr>Helvetica Neue Medium</vt:lpstr>
      <vt:lpstr>Symbol</vt:lpstr>
      <vt:lpstr>Verdana</vt:lpstr>
      <vt:lpstr>Wingdings</vt:lpstr>
      <vt:lpstr>Default Theme</vt:lpstr>
      <vt:lpstr>PowerPoint Presentation</vt:lpstr>
      <vt:lpstr>PowerPoint Presentation</vt:lpstr>
      <vt:lpstr>PowerPoint Presentation</vt:lpstr>
      <vt:lpstr>PowerPoint Presentation</vt:lpstr>
      <vt:lpstr>PowerPoint Presentation</vt:lpstr>
      <vt:lpstr>Fields of Action</vt:lpstr>
      <vt:lpstr>Fields of Action</vt:lpstr>
      <vt:lpstr>SW Award Programme</vt:lpstr>
      <vt:lpstr>SW Award Discovery</vt:lpstr>
      <vt:lpstr>SW Award Discovery - Objective</vt:lpstr>
      <vt:lpstr>SW Award Discovery - Layout</vt:lpstr>
      <vt:lpstr>SW Award Discovery - Layout</vt:lpstr>
      <vt:lpstr>SW Award Discovery - Summary</vt:lpstr>
      <vt:lpstr>SW Award Voluntary Service</vt:lpstr>
      <vt:lpstr>SW Award Voluntary Service - Objective</vt:lpstr>
      <vt:lpstr>SW Award Voluntary Service - Objective</vt:lpstr>
      <vt:lpstr>SW Award Voluntary Service - Layout</vt:lpstr>
      <vt:lpstr>SW Award Voluntary Service - Form</vt:lpstr>
      <vt:lpstr>SW Award Voluntary Service - Form</vt:lpstr>
      <vt:lpstr>SW Award Voluntary Service - Planning</vt:lpstr>
      <vt:lpstr>SW Award Voluntary Service - Summary</vt:lpstr>
      <vt:lpstr>SW Award Network</vt:lpstr>
      <vt:lpstr>SW Award Network - Objectives</vt:lpstr>
      <vt:lpstr>SW Award Network - Layout</vt:lpstr>
      <vt:lpstr>SW Award Network - Summary</vt:lpstr>
      <vt:lpstr>PowerPoint Presentation</vt:lpstr>
      <vt:lpstr>The SW Award  - Criteria</vt:lpstr>
      <vt:lpstr>The SW Award  - Criteria</vt:lpstr>
      <vt:lpstr>SW Award Badge</vt:lpstr>
      <vt:lpstr>SW Award Pin</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Michel Botros</dc:creator>
  <cp:lastModifiedBy>Isabelle Dufresne-Lienert</cp:lastModifiedBy>
  <cp:revision>10</cp:revision>
  <dcterms:created xsi:type="dcterms:W3CDTF">2018-06-04T10:39:02Z</dcterms:created>
  <dcterms:modified xsi:type="dcterms:W3CDTF">2018-06-11T11:58:58Z</dcterms:modified>
</cp:coreProperties>
</file>